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4"/>
  </p:sldMasterIdLst>
  <p:notesMasterIdLst>
    <p:notesMasterId r:id="rId42"/>
  </p:notesMasterIdLst>
  <p:handoutMasterIdLst>
    <p:handoutMasterId r:id="rId43"/>
  </p:handoutMasterIdLst>
  <p:sldIdLst>
    <p:sldId id="256" r:id="rId5"/>
    <p:sldId id="284" r:id="rId6"/>
    <p:sldId id="285" r:id="rId7"/>
    <p:sldId id="295" r:id="rId8"/>
    <p:sldId id="263" r:id="rId9"/>
    <p:sldId id="297" r:id="rId10"/>
    <p:sldId id="265" r:id="rId11"/>
    <p:sldId id="266" r:id="rId12"/>
    <p:sldId id="29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6" r:id="rId31"/>
    <p:sldId id="287" r:id="rId32"/>
    <p:sldId id="298" r:id="rId33"/>
    <p:sldId id="288" r:id="rId34"/>
    <p:sldId id="289" r:id="rId35"/>
    <p:sldId id="290" r:id="rId36"/>
    <p:sldId id="291" r:id="rId37"/>
    <p:sldId id="294" r:id="rId38"/>
    <p:sldId id="292" r:id="rId39"/>
    <p:sldId id="293" r:id="rId40"/>
    <p:sldId id="260"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9E3EEA4-E4D5-4E9B-BEBD-9B2AD7451A92}">
          <p14:sldIdLst>
            <p14:sldId id="256"/>
            <p14:sldId id="284"/>
            <p14:sldId id="285"/>
            <p14:sldId id="295"/>
            <p14:sldId id="263"/>
            <p14:sldId id="297"/>
            <p14:sldId id="265"/>
            <p14:sldId id="266"/>
            <p14:sldId id="296"/>
            <p14:sldId id="267"/>
            <p14:sldId id="268"/>
            <p14:sldId id="269"/>
            <p14:sldId id="270"/>
            <p14:sldId id="271"/>
            <p14:sldId id="272"/>
            <p14:sldId id="273"/>
            <p14:sldId id="274"/>
            <p14:sldId id="275"/>
            <p14:sldId id="276"/>
            <p14:sldId id="277"/>
            <p14:sldId id="278"/>
            <p14:sldId id="279"/>
            <p14:sldId id="280"/>
            <p14:sldId id="281"/>
            <p14:sldId id="282"/>
            <p14:sldId id="283"/>
            <p14:sldId id="286"/>
            <p14:sldId id="287"/>
            <p14:sldId id="298"/>
            <p14:sldId id="288"/>
            <p14:sldId id="289"/>
            <p14:sldId id="290"/>
            <p14:sldId id="291"/>
            <p14:sldId id="294"/>
            <p14:sldId id="292"/>
            <p14:sldId id="293"/>
            <p14:sldId id="2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B9405E-AB78-4D92-A366-7DBBDB39D0D5}" v="265" dt="2026-01-08T00:30:28.3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4648" autoAdjust="0"/>
  </p:normalViewPr>
  <p:slideViewPr>
    <p:cSldViewPr snapToGrid="0">
      <p:cViewPr varScale="1">
        <p:scale>
          <a:sx n="97" d="100"/>
          <a:sy n="97" d="100"/>
        </p:scale>
        <p:origin x="1110" y="30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8" d="100"/>
          <a:sy n="68" d="100"/>
        </p:scale>
        <p:origin x="328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 Bahaloo" userId="d6bc17dad13fbc16" providerId="LiveId" clId="{7BBD946D-C9FE-43B7-865E-187941A63F5E}"/>
    <pc:docChg chg="undo custSel addSld delSld modSld sldOrd addSection delSection modSection">
      <pc:chgData name="Ali Bahaloo" userId="d6bc17dad13fbc16" providerId="LiveId" clId="{7BBD946D-C9FE-43B7-865E-187941A63F5E}" dt="2026-01-08T00:30:50.244" v="4279" actId="1076"/>
      <pc:docMkLst>
        <pc:docMk/>
      </pc:docMkLst>
      <pc:sldChg chg="modSp mod">
        <pc:chgData name="Ali Bahaloo" userId="d6bc17dad13fbc16" providerId="LiveId" clId="{7BBD946D-C9FE-43B7-865E-187941A63F5E}" dt="2025-12-13T21:03:57.772" v="426"/>
        <pc:sldMkLst>
          <pc:docMk/>
          <pc:sldMk cId="1487700712" sldId="256"/>
        </pc:sldMkLst>
        <pc:spChg chg="mod">
          <ac:chgData name="Ali Bahaloo" userId="d6bc17dad13fbc16" providerId="LiveId" clId="{7BBD946D-C9FE-43B7-865E-187941A63F5E}" dt="2025-12-13T21:03:57.772" v="426"/>
          <ac:spMkLst>
            <pc:docMk/>
            <pc:sldMk cId="1487700712" sldId="256"/>
            <ac:spMk id="2" creationId="{C02C5318-1A1E-49D0-B2E2-A4B0FA9E8A40}"/>
          </ac:spMkLst>
        </pc:spChg>
        <pc:spChg chg="mod">
          <ac:chgData name="Ali Bahaloo" userId="d6bc17dad13fbc16" providerId="LiveId" clId="{7BBD946D-C9FE-43B7-865E-187941A63F5E}" dt="2025-12-13T21:03:48.975" v="418" actId="20577"/>
          <ac:spMkLst>
            <pc:docMk/>
            <pc:sldMk cId="1487700712" sldId="256"/>
            <ac:spMk id="3" creationId="{48B6CF59-4E5B-494D-A2F7-97ADD01E6497}"/>
          </ac:spMkLst>
        </pc:spChg>
      </pc:sldChg>
      <pc:sldChg chg="modSp mod">
        <pc:chgData name="Ali Bahaloo" userId="d6bc17dad13fbc16" providerId="LiveId" clId="{7BBD946D-C9FE-43B7-865E-187941A63F5E}" dt="2026-01-07T01:36:05.885" v="3060" actId="20577"/>
        <pc:sldMkLst>
          <pc:docMk/>
          <pc:sldMk cId="3501347425" sldId="260"/>
        </pc:sldMkLst>
        <pc:spChg chg="mod">
          <ac:chgData name="Ali Bahaloo" userId="d6bc17dad13fbc16" providerId="LiveId" clId="{7BBD946D-C9FE-43B7-865E-187941A63F5E}" dt="2026-01-07T01:36:05.885" v="3060" actId="20577"/>
          <ac:spMkLst>
            <pc:docMk/>
            <pc:sldMk cId="3501347425" sldId="260"/>
            <ac:spMk id="2" creationId="{0F87E73C-2B1A-4602-BFBE-CFE1E55D9B38}"/>
          </ac:spMkLst>
        </pc:spChg>
        <pc:spChg chg="mod">
          <ac:chgData name="Ali Bahaloo" userId="d6bc17dad13fbc16" providerId="LiveId" clId="{7BBD946D-C9FE-43B7-865E-187941A63F5E}" dt="2026-01-02T06:57:26.198" v="2119" actId="20577"/>
          <ac:spMkLst>
            <pc:docMk/>
            <pc:sldMk cId="3501347425" sldId="260"/>
            <ac:spMk id="3" creationId="{A9CB511D-EA45-4336-847C-1252667143B5}"/>
          </ac:spMkLst>
        </pc:spChg>
      </pc:sldChg>
      <pc:sldChg chg="modSp del mod">
        <pc:chgData name="Ali Bahaloo" userId="d6bc17dad13fbc16" providerId="LiveId" clId="{7BBD946D-C9FE-43B7-865E-187941A63F5E}" dt="2026-01-07T18:21:24.770" v="3112" actId="47"/>
        <pc:sldMkLst>
          <pc:docMk/>
          <pc:sldMk cId="3027065513" sldId="262"/>
        </pc:sldMkLst>
        <pc:spChg chg="mod">
          <ac:chgData name="Ali Bahaloo" userId="d6bc17dad13fbc16" providerId="LiveId" clId="{7BBD946D-C9FE-43B7-865E-187941A63F5E}" dt="2026-01-07T01:11:50.981" v="2314" actId="20577"/>
          <ac:spMkLst>
            <pc:docMk/>
            <pc:sldMk cId="3027065513" sldId="262"/>
            <ac:spMk id="5" creationId="{8FEAAD69-3340-F993-5748-45D53D44D646}"/>
          </ac:spMkLst>
        </pc:spChg>
      </pc:sldChg>
      <pc:sldChg chg="modSp mod ord">
        <pc:chgData name="Ali Bahaloo" userId="d6bc17dad13fbc16" providerId="LiveId" clId="{7BBD946D-C9FE-43B7-865E-187941A63F5E}" dt="2026-01-08T00:02:54.421" v="3347" actId="20577"/>
        <pc:sldMkLst>
          <pc:docMk/>
          <pc:sldMk cId="2297800689" sldId="263"/>
        </pc:sldMkLst>
        <pc:spChg chg="mod">
          <ac:chgData name="Ali Bahaloo" userId="d6bc17dad13fbc16" providerId="LiveId" clId="{7BBD946D-C9FE-43B7-865E-187941A63F5E}" dt="2026-01-08T00:02:54.421" v="3347" actId="20577"/>
          <ac:spMkLst>
            <pc:docMk/>
            <pc:sldMk cId="2297800689" sldId="263"/>
            <ac:spMk id="5" creationId="{8A52A79F-6AD3-8A8A-B84D-B4E7889CDBD0}"/>
          </ac:spMkLst>
        </pc:spChg>
      </pc:sldChg>
      <pc:sldChg chg="addSp delSp modSp new mod ord modClrScheme chgLayout">
        <pc:chgData name="Ali Bahaloo" userId="d6bc17dad13fbc16" providerId="LiveId" clId="{7BBD946D-C9FE-43B7-865E-187941A63F5E}" dt="2026-01-08T00:11:34.452" v="3545" actId="20577"/>
        <pc:sldMkLst>
          <pc:docMk/>
          <pc:sldMk cId="855140840" sldId="265"/>
        </pc:sldMkLst>
        <pc:spChg chg="add mod ord">
          <ac:chgData name="Ali Bahaloo" userId="d6bc17dad13fbc16" providerId="LiveId" clId="{7BBD946D-C9FE-43B7-865E-187941A63F5E}" dt="2025-12-13T21:06:06.942" v="446" actId="20577"/>
          <ac:spMkLst>
            <pc:docMk/>
            <pc:sldMk cId="855140840" sldId="265"/>
            <ac:spMk id="4" creationId="{E0A07E4D-F4D1-BEC5-E3C9-CF0DF91C5380}"/>
          </ac:spMkLst>
        </pc:spChg>
        <pc:spChg chg="add del mod">
          <ac:chgData name="Ali Bahaloo" userId="d6bc17dad13fbc16" providerId="LiveId" clId="{7BBD946D-C9FE-43B7-865E-187941A63F5E}" dt="2026-01-08T00:09:58.986" v="3481" actId="21"/>
          <ac:spMkLst>
            <pc:docMk/>
            <pc:sldMk cId="855140840" sldId="265"/>
            <ac:spMk id="6" creationId="{F4753BC0-21F7-BB9C-3627-F01590585A3E}"/>
          </ac:spMkLst>
        </pc:spChg>
        <pc:spChg chg="add del mod">
          <ac:chgData name="Ali Bahaloo" userId="d6bc17dad13fbc16" providerId="LiveId" clId="{7BBD946D-C9FE-43B7-865E-187941A63F5E}" dt="2026-01-08T00:09:58.305" v="3480" actId="21"/>
          <ac:spMkLst>
            <pc:docMk/>
            <pc:sldMk cId="855140840" sldId="265"/>
            <ac:spMk id="7" creationId="{295037C7-8D6B-34C2-1130-D2645532EC95}"/>
          </ac:spMkLst>
        </pc:spChg>
        <pc:spChg chg="mod">
          <ac:chgData name="Ali Bahaloo" userId="d6bc17dad13fbc16" providerId="LiveId" clId="{7BBD946D-C9FE-43B7-865E-187941A63F5E}" dt="2026-01-08T00:11:34.452" v="3545" actId="20577"/>
          <ac:spMkLst>
            <pc:docMk/>
            <pc:sldMk cId="855140840" sldId="265"/>
            <ac:spMk id="9" creationId="{9038DA83-F9B2-85D2-C3EC-95D57AE0FC68}"/>
          </ac:spMkLst>
        </pc:spChg>
        <pc:spChg chg="add del mod">
          <ac:chgData name="Ali Bahaloo" userId="d6bc17dad13fbc16" providerId="LiveId" clId="{7BBD946D-C9FE-43B7-865E-187941A63F5E}" dt="2026-01-08T00:10:08.380" v="3483"/>
          <ac:spMkLst>
            <pc:docMk/>
            <pc:sldMk cId="855140840" sldId="265"/>
            <ac:spMk id="10" creationId="{028904BD-76D9-6CBA-CD82-CC270AF269A1}"/>
          </ac:spMkLst>
        </pc:spChg>
        <pc:spChg chg="add mod">
          <ac:chgData name="Ali Bahaloo" userId="d6bc17dad13fbc16" providerId="LiveId" clId="{7BBD946D-C9FE-43B7-865E-187941A63F5E}" dt="2026-01-08T00:11:04.786" v="3494" actId="14100"/>
          <ac:spMkLst>
            <pc:docMk/>
            <pc:sldMk cId="855140840" sldId="265"/>
            <ac:spMk id="11" creationId="{F4753BC0-21F7-BB9C-3627-F01590585A3E}"/>
          </ac:spMkLst>
        </pc:spChg>
        <pc:picChg chg="mod">
          <ac:chgData name="Ali Bahaloo" userId="d6bc17dad13fbc16" providerId="LiveId" clId="{7BBD946D-C9FE-43B7-865E-187941A63F5E}" dt="2026-01-08T00:10:43.227" v="3490" actId="1076"/>
          <ac:picMkLst>
            <pc:docMk/>
            <pc:sldMk cId="855140840" sldId="265"/>
            <ac:picMk id="18" creationId="{DDA28989-29E5-21AE-F866-5406D261805B}"/>
          </ac:picMkLst>
        </pc:picChg>
        <pc:picChg chg="mod">
          <ac:chgData name="Ali Bahaloo" userId="d6bc17dad13fbc16" providerId="LiveId" clId="{7BBD946D-C9FE-43B7-865E-187941A63F5E}" dt="2026-01-08T00:10:45.214" v="3491" actId="1076"/>
          <ac:picMkLst>
            <pc:docMk/>
            <pc:sldMk cId="855140840" sldId="265"/>
            <ac:picMk id="20" creationId="{D6E44082-1B7C-B36B-47F5-F9714BC1F75D}"/>
          </ac:picMkLst>
        </pc:picChg>
      </pc:sldChg>
      <pc:sldChg chg="addSp delSp modSp new mod">
        <pc:chgData name="Ali Bahaloo" userId="d6bc17dad13fbc16" providerId="LiveId" clId="{7BBD946D-C9FE-43B7-865E-187941A63F5E}" dt="2026-01-02T06:27:37.186" v="1780" actId="242"/>
        <pc:sldMkLst>
          <pc:docMk/>
          <pc:sldMk cId="2704510849" sldId="266"/>
        </pc:sldMkLst>
        <pc:spChg chg="mod">
          <ac:chgData name="Ali Bahaloo" userId="d6bc17dad13fbc16" providerId="LiveId" clId="{7BBD946D-C9FE-43B7-865E-187941A63F5E}" dt="2025-12-13T21:20:08.621" v="448"/>
          <ac:spMkLst>
            <pc:docMk/>
            <pc:sldMk cId="2704510849" sldId="266"/>
            <ac:spMk id="2" creationId="{D5F7925F-7DE9-3FA5-667B-D55F669F1243}"/>
          </ac:spMkLst>
        </pc:spChg>
        <pc:spChg chg="add del mod">
          <ac:chgData name="Ali Bahaloo" userId="d6bc17dad13fbc16" providerId="LiveId" clId="{7BBD946D-C9FE-43B7-865E-187941A63F5E}" dt="2026-01-02T06:27:34.740" v="1779" actId="242"/>
          <ac:spMkLst>
            <pc:docMk/>
            <pc:sldMk cId="2704510849" sldId="266"/>
            <ac:spMk id="3" creationId="{9896E13A-B70C-59AD-5BA2-9430A02CF138}"/>
          </ac:spMkLst>
        </pc:spChg>
        <pc:spChg chg="mod">
          <ac:chgData name="Ali Bahaloo" userId="d6bc17dad13fbc16" providerId="LiveId" clId="{7BBD946D-C9FE-43B7-865E-187941A63F5E}" dt="2026-01-02T06:27:37.186" v="1780" actId="242"/>
          <ac:spMkLst>
            <pc:docMk/>
            <pc:sldMk cId="2704510849" sldId="266"/>
            <ac:spMk id="4" creationId="{DA739F03-3C52-9968-F726-6FA6CB5AD167}"/>
          </ac:spMkLst>
        </pc:spChg>
      </pc:sldChg>
      <pc:sldChg chg="addSp delSp modSp new mod">
        <pc:chgData name="Ali Bahaloo" userId="d6bc17dad13fbc16" providerId="LiveId" clId="{7BBD946D-C9FE-43B7-865E-187941A63F5E}" dt="2026-01-07T01:18:35.173" v="2484" actId="403"/>
        <pc:sldMkLst>
          <pc:docMk/>
          <pc:sldMk cId="2320318937" sldId="267"/>
        </pc:sldMkLst>
        <pc:spChg chg="mod">
          <ac:chgData name="Ali Bahaloo" userId="d6bc17dad13fbc16" providerId="LiveId" clId="{7BBD946D-C9FE-43B7-865E-187941A63F5E}" dt="2026-01-07T01:16:44.912" v="2430"/>
          <ac:spMkLst>
            <pc:docMk/>
            <pc:sldMk cId="2320318937" sldId="267"/>
            <ac:spMk id="2" creationId="{AB09FEBC-5CE1-ED2A-F323-5D669E784D0D}"/>
          </ac:spMkLst>
        </pc:spChg>
        <pc:spChg chg="mod">
          <ac:chgData name="Ali Bahaloo" userId="d6bc17dad13fbc16" providerId="LiveId" clId="{7BBD946D-C9FE-43B7-865E-187941A63F5E}" dt="2026-01-07T01:18:35.173" v="2484" actId="403"/>
          <ac:spMkLst>
            <pc:docMk/>
            <pc:sldMk cId="2320318937" sldId="267"/>
            <ac:spMk id="3" creationId="{8FEFC048-36D6-48AC-BDA8-A9031FBF8A4C}"/>
          </ac:spMkLst>
        </pc:spChg>
        <pc:spChg chg="mod">
          <ac:chgData name="Ali Bahaloo" userId="d6bc17dad13fbc16" providerId="LiveId" clId="{7BBD946D-C9FE-43B7-865E-187941A63F5E}" dt="2026-01-07T01:16:43.746" v="2428" actId="27636"/>
          <ac:spMkLst>
            <pc:docMk/>
            <pc:sldMk cId="2320318937" sldId="267"/>
            <ac:spMk id="4" creationId="{E53AC817-0548-7899-18D6-8C512C357CC1}"/>
          </ac:spMkLst>
        </pc:spChg>
      </pc:sldChg>
      <pc:sldChg chg="addSp modSp add mod">
        <pc:chgData name="Ali Bahaloo" userId="d6bc17dad13fbc16" providerId="LiveId" clId="{7BBD946D-C9FE-43B7-865E-187941A63F5E}" dt="2026-01-08T00:12:44.580" v="3559" actId="20577"/>
        <pc:sldMkLst>
          <pc:docMk/>
          <pc:sldMk cId="1797439102" sldId="268"/>
        </pc:sldMkLst>
        <pc:spChg chg="mod">
          <ac:chgData name="Ali Bahaloo" userId="d6bc17dad13fbc16" providerId="LiveId" clId="{7BBD946D-C9FE-43B7-865E-187941A63F5E}" dt="2026-01-07T01:17:06.652" v="2433"/>
          <ac:spMkLst>
            <pc:docMk/>
            <pc:sldMk cId="1797439102" sldId="268"/>
            <ac:spMk id="2" creationId="{B0277C30-DCA7-D146-0109-628D5136A242}"/>
          </ac:spMkLst>
        </pc:spChg>
        <pc:spChg chg="mod">
          <ac:chgData name="Ali Bahaloo" userId="d6bc17dad13fbc16" providerId="LiveId" clId="{7BBD946D-C9FE-43B7-865E-187941A63F5E}" dt="2026-01-08T00:12:44.580" v="3559" actId="20577"/>
          <ac:spMkLst>
            <pc:docMk/>
            <pc:sldMk cId="1797439102" sldId="268"/>
            <ac:spMk id="3" creationId="{6A59E4F4-6211-03AD-0B6C-80A4339044D0}"/>
          </ac:spMkLst>
        </pc:spChg>
        <pc:spChg chg="mod">
          <ac:chgData name="Ali Bahaloo" userId="d6bc17dad13fbc16" providerId="LiveId" clId="{7BBD946D-C9FE-43B7-865E-187941A63F5E}" dt="2025-12-13T21:30:00.576" v="512" actId="5793"/>
          <ac:spMkLst>
            <pc:docMk/>
            <pc:sldMk cId="1797439102" sldId="268"/>
            <ac:spMk id="4" creationId="{56232E2F-DA3D-4492-210E-5BCB0AFE4DE9}"/>
          </ac:spMkLst>
        </pc:spChg>
      </pc:sldChg>
      <pc:sldChg chg="addSp modSp add mod">
        <pc:chgData name="Ali Bahaloo" userId="d6bc17dad13fbc16" providerId="LiveId" clId="{7BBD946D-C9FE-43B7-865E-187941A63F5E}" dt="2026-01-08T00:13:32.086" v="3585" actId="20577"/>
        <pc:sldMkLst>
          <pc:docMk/>
          <pc:sldMk cId="358687675" sldId="269"/>
        </pc:sldMkLst>
        <pc:spChg chg="mod">
          <ac:chgData name="Ali Bahaloo" userId="d6bc17dad13fbc16" providerId="LiveId" clId="{7BBD946D-C9FE-43B7-865E-187941A63F5E}" dt="2026-01-07T01:18:03.820" v="2479"/>
          <ac:spMkLst>
            <pc:docMk/>
            <pc:sldMk cId="358687675" sldId="269"/>
            <ac:spMk id="2" creationId="{C5512CC3-1148-CCDF-0FBA-00AF99EC89C5}"/>
          </ac:spMkLst>
        </pc:spChg>
        <pc:spChg chg="mod">
          <ac:chgData name="Ali Bahaloo" userId="d6bc17dad13fbc16" providerId="LiveId" clId="{7BBD946D-C9FE-43B7-865E-187941A63F5E}" dt="2026-01-08T00:13:24.205" v="3583" actId="20577"/>
          <ac:spMkLst>
            <pc:docMk/>
            <pc:sldMk cId="358687675" sldId="269"/>
            <ac:spMk id="3" creationId="{73BA4A10-EFFC-AD12-3227-BD095B9A8600}"/>
          </ac:spMkLst>
        </pc:spChg>
        <pc:spChg chg="mod">
          <ac:chgData name="Ali Bahaloo" userId="d6bc17dad13fbc16" providerId="LiveId" clId="{7BBD946D-C9FE-43B7-865E-187941A63F5E}" dt="2026-01-08T00:13:32.086" v="3585" actId="20577"/>
          <ac:spMkLst>
            <pc:docMk/>
            <pc:sldMk cId="358687675" sldId="269"/>
            <ac:spMk id="4" creationId="{F1861E1A-3C84-D38F-8497-02F6ADD983F4}"/>
          </ac:spMkLst>
        </pc:spChg>
      </pc:sldChg>
      <pc:sldChg chg="delSp modSp add mod">
        <pc:chgData name="Ali Bahaloo" userId="d6bc17dad13fbc16" providerId="LiveId" clId="{7BBD946D-C9FE-43B7-865E-187941A63F5E}" dt="2026-01-07T01:20:22.659" v="2490" actId="242"/>
        <pc:sldMkLst>
          <pc:docMk/>
          <pc:sldMk cId="888833927" sldId="270"/>
        </pc:sldMkLst>
        <pc:spChg chg="mod">
          <ac:chgData name="Ali Bahaloo" userId="d6bc17dad13fbc16" providerId="LiveId" clId="{7BBD946D-C9FE-43B7-865E-187941A63F5E}" dt="2026-01-07T01:18:45.145" v="2486"/>
          <ac:spMkLst>
            <pc:docMk/>
            <pc:sldMk cId="888833927" sldId="270"/>
            <ac:spMk id="2" creationId="{BF3834E8-6C6A-2AA5-8496-7ECEA2A83F41}"/>
          </ac:spMkLst>
        </pc:spChg>
        <pc:spChg chg="mod">
          <ac:chgData name="Ali Bahaloo" userId="d6bc17dad13fbc16" providerId="LiveId" clId="{7BBD946D-C9FE-43B7-865E-187941A63F5E}" dt="2026-01-07T01:20:22.659" v="2490" actId="242"/>
          <ac:spMkLst>
            <pc:docMk/>
            <pc:sldMk cId="888833927" sldId="270"/>
            <ac:spMk id="3" creationId="{ED2B8440-E66B-BEE0-A4DA-633F96671FA0}"/>
          </ac:spMkLst>
        </pc:spChg>
        <pc:spChg chg="mod">
          <ac:chgData name="Ali Bahaloo" userId="d6bc17dad13fbc16" providerId="LiveId" clId="{7BBD946D-C9FE-43B7-865E-187941A63F5E}" dt="2025-12-13T21:34:29.188" v="552" actId="5793"/>
          <ac:spMkLst>
            <pc:docMk/>
            <pc:sldMk cId="888833927" sldId="270"/>
            <ac:spMk id="4" creationId="{27435973-688C-29DE-2712-CD9993AB4900}"/>
          </ac:spMkLst>
        </pc:spChg>
      </pc:sldChg>
      <pc:sldChg chg="modSp add mod">
        <pc:chgData name="Ali Bahaloo" userId="d6bc17dad13fbc16" providerId="LiveId" clId="{7BBD946D-C9FE-43B7-865E-187941A63F5E}" dt="2026-01-07T01:20:19.097" v="2489" actId="242"/>
        <pc:sldMkLst>
          <pc:docMk/>
          <pc:sldMk cId="3057170707" sldId="271"/>
        </pc:sldMkLst>
        <pc:spChg chg="mod">
          <ac:chgData name="Ali Bahaloo" userId="d6bc17dad13fbc16" providerId="LiveId" clId="{7BBD946D-C9FE-43B7-865E-187941A63F5E}" dt="2026-01-07T01:20:11.898" v="2488"/>
          <ac:spMkLst>
            <pc:docMk/>
            <pc:sldMk cId="3057170707" sldId="271"/>
            <ac:spMk id="2" creationId="{62B7DAF7-FA6D-3684-FFB8-93DDA34871DA}"/>
          </ac:spMkLst>
        </pc:spChg>
        <pc:spChg chg="mod">
          <ac:chgData name="Ali Bahaloo" userId="d6bc17dad13fbc16" providerId="LiveId" clId="{7BBD946D-C9FE-43B7-865E-187941A63F5E}" dt="2026-01-07T01:20:19.097" v="2489" actId="242"/>
          <ac:spMkLst>
            <pc:docMk/>
            <pc:sldMk cId="3057170707" sldId="271"/>
            <ac:spMk id="3" creationId="{8E90A599-7365-D6E6-96BB-AC6DCF120001}"/>
          </ac:spMkLst>
        </pc:spChg>
        <pc:spChg chg="mod">
          <ac:chgData name="Ali Bahaloo" userId="d6bc17dad13fbc16" providerId="LiveId" clId="{7BBD946D-C9FE-43B7-865E-187941A63F5E}" dt="2025-12-13T21:35:42.813" v="679" actId="5793"/>
          <ac:spMkLst>
            <pc:docMk/>
            <pc:sldMk cId="3057170707" sldId="271"/>
            <ac:spMk id="4" creationId="{B4203B65-4043-A2B2-EE90-11376212F9FA}"/>
          </ac:spMkLst>
        </pc:spChg>
      </pc:sldChg>
      <pc:sldChg chg="modSp add mod">
        <pc:chgData name="Ali Bahaloo" userId="d6bc17dad13fbc16" providerId="LiveId" clId="{7BBD946D-C9FE-43B7-865E-187941A63F5E}" dt="2026-01-07T01:20:33.785" v="2493" actId="242"/>
        <pc:sldMkLst>
          <pc:docMk/>
          <pc:sldMk cId="581243317" sldId="272"/>
        </pc:sldMkLst>
        <pc:spChg chg="mod">
          <ac:chgData name="Ali Bahaloo" userId="d6bc17dad13fbc16" providerId="LiveId" clId="{7BBD946D-C9FE-43B7-865E-187941A63F5E}" dt="2026-01-07T01:20:31.362" v="2492"/>
          <ac:spMkLst>
            <pc:docMk/>
            <pc:sldMk cId="581243317" sldId="272"/>
            <ac:spMk id="2" creationId="{E00336B1-1D38-9147-770A-9131B5415E0C}"/>
          </ac:spMkLst>
        </pc:spChg>
        <pc:spChg chg="mod">
          <ac:chgData name="Ali Bahaloo" userId="d6bc17dad13fbc16" providerId="LiveId" clId="{7BBD946D-C9FE-43B7-865E-187941A63F5E}" dt="2026-01-07T01:20:33.785" v="2493" actId="242"/>
          <ac:spMkLst>
            <pc:docMk/>
            <pc:sldMk cId="581243317" sldId="272"/>
            <ac:spMk id="3" creationId="{7D06571F-4CD6-4AA7-6E77-4B2ABD571346}"/>
          </ac:spMkLst>
        </pc:spChg>
        <pc:spChg chg="mod">
          <ac:chgData name="Ali Bahaloo" userId="d6bc17dad13fbc16" providerId="LiveId" clId="{7BBD946D-C9FE-43B7-865E-187941A63F5E}" dt="2025-12-13T21:36:44.240" v="773" actId="20577"/>
          <ac:spMkLst>
            <pc:docMk/>
            <pc:sldMk cId="581243317" sldId="272"/>
            <ac:spMk id="4" creationId="{54F48AA2-424E-6C5A-1FAA-27E952DE8FEE}"/>
          </ac:spMkLst>
        </pc:spChg>
      </pc:sldChg>
      <pc:sldChg chg="addSp modSp add mod">
        <pc:chgData name="Ali Bahaloo" userId="d6bc17dad13fbc16" providerId="LiveId" clId="{7BBD946D-C9FE-43B7-865E-187941A63F5E}" dt="2026-01-07T01:20:39.930" v="2496" actId="242"/>
        <pc:sldMkLst>
          <pc:docMk/>
          <pc:sldMk cId="3343114334" sldId="273"/>
        </pc:sldMkLst>
        <pc:spChg chg="mod">
          <ac:chgData name="Ali Bahaloo" userId="d6bc17dad13fbc16" providerId="LiveId" clId="{7BBD946D-C9FE-43B7-865E-187941A63F5E}" dt="2026-01-07T01:20:37.831" v="2495"/>
          <ac:spMkLst>
            <pc:docMk/>
            <pc:sldMk cId="3343114334" sldId="273"/>
            <ac:spMk id="2" creationId="{305C82E7-8F92-8CF3-F3C9-CE334F6CD8BF}"/>
          </ac:spMkLst>
        </pc:spChg>
        <pc:spChg chg="mod">
          <ac:chgData name="Ali Bahaloo" userId="d6bc17dad13fbc16" providerId="LiveId" clId="{7BBD946D-C9FE-43B7-865E-187941A63F5E}" dt="2026-01-07T01:20:39.930" v="2496" actId="242"/>
          <ac:spMkLst>
            <pc:docMk/>
            <pc:sldMk cId="3343114334" sldId="273"/>
            <ac:spMk id="3" creationId="{51E7F653-A800-15A3-4D7A-0B3EC445F580}"/>
          </ac:spMkLst>
        </pc:spChg>
        <pc:spChg chg="mod">
          <ac:chgData name="Ali Bahaloo" userId="d6bc17dad13fbc16" providerId="LiveId" clId="{7BBD946D-C9FE-43B7-865E-187941A63F5E}" dt="2025-12-13T21:37:48.579" v="874" actId="20577"/>
          <ac:spMkLst>
            <pc:docMk/>
            <pc:sldMk cId="3343114334" sldId="273"/>
            <ac:spMk id="4" creationId="{B7F0B049-6490-AAF8-C9BB-0DE2340EC349}"/>
          </ac:spMkLst>
        </pc:spChg>
      </pc:sldChg>
      <pc:sldChg chg="modSp add mod">
        <pc:chgData name="Ali Bahaloo" userId="d6bc17dad13fbc16" providerId="LiveId" clId="{7BBD946D-C9FE-43B7-865E-187941A63F5E}" dt="2026-01-08T00:16:04.660" v="3636" actId="20577"/>
        <pc:sldMkLst>
          <pc:docMk/>
          <pc:sldMk cId="2656642359" sldId="274"/>
        </pc:sldMkLst>
        <pc:spChg chg="mod">
          <ac:chgData name="Ali Bahaloo" userId="d6bc17dad13fbc16" providerId="LiveId" clId="{7BBD946D-C9FE-43B7-865E-187941A63F5E}" dt="2026-01-07T01:20:52.201" v="2498"/>
          <ac:spMkLst>
            <pc:docMk/>
            <pc:sldMk cId="2656642359" sldId="274"/>
            <ac:spMk id="2" creationId="{1B1169DD-F5CD-B1F4-4771-B4CBFD856FF9}"/>
          </ac:spMkLst>
        </pc:spChg>
        <pc:spChg chg="mod">
          <ac:chgData name="Ali Bahaloo" userId="d6bc17dad13fbc16" providerId="LiveId" clId="{7BBD946D-C9FE-43B7-865E-187941A63F5E}" dt="2026-01-08T00:15:45.396" v="3612" actId="20577"/>
          <ac:spMkLst>
            <pc:docMk/>
            <pc:sldMk cId="2656642359" sldId="274"/>
            <ac:spMk id="3" creationId="{71002CEF-4B69-2C70-2A42-041DDA61C721}"/>
          </ac:spMkLst>
        </pc:spChg>
        <pc:spChg chg="mod">
          <ac:chgData name="Ali Bahaloo" userId="d6bc17dad13fbc16" providerId="LiveId" clId="{7BBD946D-C9FE-43B7-865E-187941A63F5E}" dt="2026-01-08T00:16:04.660" v="3636" actId="20577"/>
          <ac:spMkLst>
            <pc:docMk/>
            <pc:sldMk cId="2656642359" sldId="274"/>
            <ac:spMk id="4" creationId="{92E837BD-918A-CF48-3E0A-CCF8C1A71CED}"/>
          </ac:spMkLst>
        </pc:spChg>
      </pc:sldChg>
      <pc:sldChg chg="modSp add mod">
        <pc:chgData name="Ali Bahaloo" userId="d6bc17dad13fbc16" providerId="LiveId" clId="{7BBD946D-C9FE-43B7-865E-187941A63F5E}" dt="2026-01-07T01:21:02.586" v="2502" actId="242"/>
        <pc:sldMkLst>
          <pc:docMk/>
          <pc:sldMk cId="2798891244" sldId="275"/>
        </pc:sldMkLst>
        <pc:spChg chg="mod">
          <ac:chgData name="Ali Bahaloo" userId="d6bc17dad13fbc16" providerId="LiveId" clId="{7BBD946D-C9FE-43B7-865E-187941A63F5E}" dt="2026-01-07T01:20:59.704" v="2501"/>
          <ac:spMkLst>
            <pc:docMk/>
            <pc:sldMk cId="2798891244" sldId="275"/>
            <ac:spMk id="2" creationId="{B6536CCF-5232-0610-3333-615C844315ED}"/>
          </ac:spMkLst>
        </pc:spChg>
        <pc:spChg chg="mod">
          <ac:chgData name="Ali Bahaloo" userId="d6bc17dad13fbc16" providerId="LiveId" clId="{7BBD946D-C9FE-43B7-865E-187941A63F5E}" dt="2026-01-07T01:21:02.586" v="2502" actId="242"/>
          <ac:spMkLst>
            <pc:docMk/>
            <pc:sldMk cId="2798891244" sldId="275"/>
            <ac:spMk id="3" creationId="{3E81EF87-7FA0-0110-66E3-D57CF482F688}"/>
          </ac:spMkLst>
        </pc:spChg>
        <pc:spChg chg="mod">
          <ac:chgData name="Ali Bahaloo" userId="d6bc17dad13fbc16" providerId="LiveId" clId="{7BBD946D-C9FE-43B7-865E-187941A63F5E}" dt="2025-12-13T21:39:48.610" v="1138" actId="5793"/>
          <ac:spMkLst>
            <pc:docMk/>
            <pc:sldMk cId="2798891244" sldId="275"/>
            <ac:spMk id="4" creationId="{9490B5A0-C8E2-48A7-876C-7F47F91A41DA}"/>
          </ac:spMkLst>
        </pc:spChg>
      </pc:sldChg>
      <pc:sldChg chg="modSp add mod">
        <pc:chgData name="Ali Bahaloo" userId="d6bc17dad13fbc16" providerId="LiveId" clId="{7BBD946D-C9FE-43B7-865E-187941A63F5E}" dt="2026-01-08T00:17:15.157" v="3657" actId="20577"/>
        <pc:sldMkLst>
          <pc:docMk/>
          <pc:sldMk cId="2509455618" sldId="276"/>
        </pc:sldMkLst>
        <pc:spChg chg="mod">
          <ac:chgData name="Ali Bahaloo" userId="d6bc17dad13fbc16" providerId="LiveId" clId="{7BBD946D-C9FE-43B7-865E-187941A63F5E}" dt="2026-01-07T01:21:12.714" v="2504"/>
          <ac:spMkLst>
            <pc:docMk/>
            <pc:sldMk cId="2509455618" sldId="276"/>
            <ac:spMk id="2" creationId="{3C2BACE4-0C72-4377-08AF-C295545CAB3A}"/>
          </ac:spMkLst>
        </pc:spChg>
        <pc:spChg chg="mod">
          <ac:chgData name="Ali Bahaloo" userId="d6bc17dad13fbc16" providerId="LiveId" clId="{7BBD946D-C9FE-43B7-865E-187941A63F5E}" dt="2026-01-08T00:17:15.157" v="3657" actId="20577"/>
          <ac:spMkLst>
            <pc:docMk/>
            <pc:sldMk cId="2509455618" sldId="276"/>
            <ac:spMk id="3" creationId="{42DD4EC0-4C73-D022-3B11-8B758A02309D}"/>
          </ac:spMkLst>
        </pc:spChg>
        <pc:spChg chg="mod">
          <ac:chgData name="Ali Bahaloo" userId="d6bc17dad13fbc16" providerId="LiveId" clId="{7BBD946D-C9FE-43B7-865E-187941A63F5E}" dt="2025-12-13T21:40:33.568" v="1149" actId="5793"/>
          <ac:spMkLst>
            <pc:docMk/>
            <pc:sldMk cId="2509455618" sldId="276"/>
            <ac:spMk id="4" creationId="{7ECF17C7-8BDF-B7CE-6308-DF64E6CEFCE8}"/>
          </ac:spMkLst>
        </pc:spChg>
      </pc:sldChg>
      <pc:sldChg chg="addSp delSp modSp new mod ord modClrScheme chgLayout">
        <pc:chgData name="Ali Bahaloo" userId="d6bc17dad13fbc16" providerId="LiveId" clId="{7BBD946D-C9FE-43B7-865E-187941A63F5E}" dt="2026-01-08T00:18:11.829" v="3767" actId="20577"/>
        <pc:sldMkLst>
          <pc:docMk/>
          <pc:sldMk cId="1100486214" sldId="277"/>
        </pc:sldMkLst>
        <pc:spChg chg="mod ord">
          <ac:chgData name="Ali Bahaloo" userId="d6bc17dad13fbc16" providerId="LiveId" clId="{7BBD946D-C9FE-43B7-865E-187941A63F5E}" dt="2025-12-13T21:40:53.985" v="1154" actId="700"/>
          <ac:spMkLst>
            <pc:docMk/>
            <pc:sldMk cId="1100486214" sldId="277"/>
            <ac:spMk id="2" creationId="{96C12BC6-1B33-BE23-415D-39FBF2091177}"/>
          </ac:spMkLst>
        </pc:spChg>
        <pc:spChg chg="add mod ord">
          <ac:chgData name="Ali Bahaloo" userId="d6bc17dad13fbc16" providerId="LiveId" clId="{7BBD946D-C9FE-43B7-865E-187941A63F5E}" dt="2026-01-08T00:18:11.829" v="3767" actId="20577"/>
          <ac:spMkLst>
            <pc:docMk/>
            <pc:sldMk cId="1100486214" sldId="277"/>
            <ac:spMk id="5" creationId="{059DB6E7-2105-09F4-4998-2F5811A94F50}"/>
          </ac:spMkLst>
        </pc:spChg>
      </pc:sldChg>
      <pc:sldChg chg="addSp delSp modSp new mod modClrScheme chgLayout">
        <pc:chgData name="Ali Bahaloo" userId="d6bc17dad13fbc16" providerId="LiveId" clId="{7BBD946D-C9FE-43B7-865E-187941A63F5E}" dt="2025-12-13T21:42:15.969" v="1224" actId="22"/>
        <pc:sldMkLst>
          <pc:docMk/>
          <pc:sldMk cId="3432036066" sldId="278"/>
        </pc:sldMkLst>
        <pc:spChg chg="add mod ord">
          <ac:chgData name="Ali Bahaloo" userId="d6bc17dad13fbc16" providerId="LiveId" clId="{7BBD946D-C9FE-43B7-865E-187941A63F5E}" dt="2025-12-13T21:42:10.379" v="1222" actId="700"/>
          <ac:spMkLst>
            <pc:docMk/>
            <pc:sldMk cId="3432036066" sldId="278"/>
            <ac:spMk id="5" creationId="{9F5DF138-1CB6-6AFD-A2CF-94159D156FAE}"/>
          </ac:spMkLst>
        </pc:spChg>
        <pc:picChg chg="add mod ord">
          <ac:chgData name="Ali Bahaloo" userId="d6bc17dad13fbc16" providerId="LiveId" clId="{7BBD946D-C9FE-43B7-865E-187941A63F5E}" dt="2025-12-13T21:42:12.876" v="1223" actId="22"/>
          <ac:picMkLst>
            <pc:docMk/>
            <pc:sldMk cId="3432036066" sldId="278"/>
            <ac:picMk id="13" creationId="{4C802823-5924-7F94-878C-C438E68B8D7A}"/>
          </ac:picMkLst>
        </pc:picChg>
        <pc:picChg chg="add mod ord">
          <ac:chgData name="Ali Bahaloo" userId="d6bc17dad13fbc16" providerId="LiveId" clId="{7BBD946D-C9FE-43B7-865E-187941A63F5E}" dt="2025-12-13T21:42:15.969" v="1224" actId="22"/>
          <ac:picMkLst>
            <pc:docMk/>
            <pc:sldMk cId="3432036066" sldId="278"/>
            <ac:picMk id="15" creationId="{7CA17D59-76FF-B4E4-BD96-24DCE9F59EBE}"/>
          </ac:picMkLst>
        </pc:picChg>
      </pc:sldChg>
      <pc:sldChg chg="addSp delSp modSp new mod">
        <pc:chgData name="Ali Bahaloo" userId="d6bc17dad13fbc16" providerId="LiveId" clId="{7BBD946D-C9FE-43B7-865E-187941A63F5E}" dt="2025-12-13T21:43:39.818" v="1241"/>
        <pc:sldMkLst>
          <pc:docMk/>
          <pc:sldMk cId="965846874" sldId="279"/>
        </pc:sldMkLst>
        <pc:spChg chg="mod">
          <ac:chgData name="Ali Bahaloo" userId="d6bc17dad13fbc16" providerId="LiveId" clId="{7BBD946D-C9FE-43B7-865E-187941A63F5E}" dt="2025-12-13T21:43:39.818" v="1241"/>
          <ac:spMkLst>
            <pc:docMk/>
            <pc:sldMk cId="965846874" sldId="279"/>
            <ac:spMk id="2" creationId="{FCF72F5F-9F11-FB7F-F0D6-42F787F0D058}"/>
          </ac:spMkLst>
        </pc:spChg>
        <pc:picChg chg="add mod ord">
          <ac:chgData name="Ali Bahaloo" userId="d6bc17dad13fbc16" providerId="LiveId" clId="{7BBD946D-C9FE-43B7-865E-187941A63F5E}" dt="2025-12-13T21:42:33.001" v="1230" actId="22"/>
          <ac:picMkLst>
            <pc:docMk/>
            <pc:sldMk cId="965846874" sldId="279"/>
            <ac:picMk id="8" creationId="{12C09146-73FC-8315-089E-89226D93CC33}"/>
          </ac:picMkLst>
        </pc:picChg>
        <pc:picChg chg="add mod ord">
          <ac:chgData name="Ali Bahaloo" userId="d6bc17dad13fbc16" providerId="LiveId" clId="{7BBD946D-C9FE-43B7-865E-187941A63F5E}" dt="2025-12-13T21:42:35.609" v="1231" actId="22"/>
          <ac:picMkLst>
            <pc:docMk/>
            <pc:sldMk cId="965846874" sldId="279"/>
            <ac:picMk id="10" creationId="{C6685BA9-E8D9-CD8C-DEC7-35BC5E3FE545}"/>
          </ac:picMkLst>
        </pc:picChg>
      </pc:sldChg>
      <pc:sldChg chg="addSp delSp modSp new mod">
        <pc:chgData name="Ali Bahaloo" userId="d6bc17dad13fbc16" providerId="LiveId" clId="{7BBD946D-C9FE-43B7-865E-187941A63F5E}" dt="2025-12-13T21:43:41.438" v="1242"/>
        <pc:sldMkLst>
          <pc:docMk/>
          <pc:sldMk cId="1768005932" sldId="280"/>
        </pc:sldMkLst>
        <pc:spChg chg="mod">
          <ac:chgData name="Ali Bahaloo" userId="d6bc17dad13fbc16" providerId="LiveId" clId="{7BBD946D-C9FE-43B7-865E-187941A63F5E}" dt="2025-12-13T21:43:41.438" v="1242"/>
          <ac:spMkLst>
            <pc:docMk/>
            <pc:sldMk cId="1768005932" sldId="280"/>
            <ac:spMk id="2" creationId="{E1FEC7A7-390A-B898-302B-63492A6FF3C8}"/>
          </ac:spMkLst>
        </pc:spChg>
        <pc:picChg chg="add mod ord">
          <ac:chgData name="Ali Bahaloo" userId="d6bc17dad13fbc16" providerId="LiveId" clId="{7BBD946D-C9FE-43B7-865E-187941A63F5E}" dt="2025-12-13T21:42:46.390" v="1233" actId="22"/>
          <ac:picMkLst>
            <pc:docMk/>
            <pc:sldMk cId="1768005932" sldId="280"/>
            <ac:picMk id="6" creationId="{E5F0A7D8-8D1A-F45D-9A6C-282F7FB070D4}"/>
          </ac:picMkLst>
        </pc:picChg>
        <pc:picChg chg="add mod ord">
          <ac:chgData name="Ali Bahaloo" userId="d6bc17dad13fbc16" providerId="LiveId" clId="{7BBD946D-C9FE-43B7-865E-187941A63F5E}" dt="2025-12-13T21:42:53.235" v="1234" actId="22"/>
          <ac:picMkLst>
            <pc:docMk/>
            <pc:sldMk cId="1768005932" sldId="280"/>
            <ac:picMk id="8" creationId="{97ACC462-DF51-4D36-B2E5-C634AA074D35}"/>
          </ac:picMkLst>
        </pc:picChg>
      </pc:sldChg>
      <pc:sldChg chg="addSp delSp modSp new mod">
        <pc:chgData name="Ali Bahaloo" userId="d6bc17dad13fbc16" providerId="LiveId" clId="{7BBD946D-C9FE-43B7-865E-187941A63F5E}" dt="2025-12-13T21:43:43.235" v="1243"/>
        <pc:sldMkLst>
          <pc:docMk/>
          <pc:sldMk cId="464982858" sldId="281"/>
        </pc:sldMkLst>
        <pc:spChg chg="mod">
          <ac:chgData name="Ali Bahaloo" userId="d6bc17dad13fbc16" providerId="LiveId" clId="{7BBD946D-C9FE-43B7-865E-187941A63F5E}" dt="2025-12-13T21:43:43.235" v="1243"/>
          <ac:spMkLst>
            <pc:docMk/>
            <pc:sldMk cId="464982858" sldId="281"/>
            <ac:spMk id="2" creationId="{DB52EF4F-1063-9DF2-2116-0E7046BCA4D5}"/>
          </ac:spMkLst>
        </pc:spChg>
        <pc:picChg chg="add mod ord">
          <ac:chgData name="Ali Bahaloo" userId="d6bc17dad13fbc16" providerId="LiveId" clId="{7BBD946D-C9FE-43B7-865E-187941A63F5E}" dt="2025-12-13T21:43:03.782" v="1236" actId="22"/>
          <ac:picMkLst>
            <pc:docMk/>
            <pc:sldMk cId="464982858" sldId="281"/>
            <ac:picMk id="6" creationId="{EF6C8905-1C11-1C5C-8B7A-DC0C3C6AE8E2}"/>
          </ac:picMkLst>
        </pc:picChg>
        <pc:picChg chg="add mod ord">
          <ac:chgData name="Ali Bahaloo" userId="d6bc17dad13fbc16" providerId="LiveId" clId="{7BBD946D-C9FE-43B7-865E-187941A63F5E}" dt="2025-12-13T21:43:07.751" v="1237" actId="22"/>
          <ac:picMkLst>
            <pc:docMk/>
            <pc:sldMk cId="464982858" sldId="281"/>
            <ac:picMk id="8" creationId="{72D93A4B-EA65-94F8-71D0-1ACF2AA95E7B}"/>
          </ac:picMkLst>
        </pc:picChg>
      </pc:sldChg>
      <pc:sldChg chg="addSp delSp modSp new mod modClrScheme chgLayout modNotesTx">
        <pc:chgData name="Ali Bahaloo" userId="d6bc17dad13fbc16" providerId="LiveId" clId="{7BBD946D-C9FE-43B7-865E-187941A63F5E}" dt="2025-12-14T01:11:55.311" v="1384"/>
        <pc:sldMkLst>
          <pc:docMk/>
          <pc:sldMk cId="253181655" sldId="282"/>
        </pc:sldMkLst>
        <pc:spChg chg="add mod ord">
          <ac:chgData name="Ali Bahaloo" userId="d6bc17dad13fbc16" providerId="LiveId" clId="{7BBD946D-C9FE-43B7-865E-187941A63F5E}" dt="2025-12-14T01:11:46.261" v="1382" actId="700"/>
          <ac:spMkLst>
            <pc:docMk/>
            <pc:sldMk cId="253181655" sldId="282"/>
            <ac:spMk id="5" creationId="{A5BB3ED8-76AC-62D6-455D-2C8CFC9C7F1F}"/>
          </ac:spMkLst>
        </pc:spChg>
        <pc:picChg chg="add mod ord">
          <ac:chgData name="Ali Bahaloo" userId="d6bc17dad13fbc16" providerId="LiveId" clId="{7BBD946D-C9FE-43B7-865E-187941A63F5E}" dt="2025-12-14T01:11:46.261" v="1382" actId="700"/>
          <ac:picMkLst>
            <pc:docMk/>
            <pc:sldMk cId="253181655" sldId="282"/>
            <ac:picMk id="6145" creationId="{29FFC53F-40E1-E71C-AEB5-D3E1C7DB7F0F}"/>
          </ac:picMkLst>
        </pc:picChg>
        <pc:picChg chg="add mod">
          <ac:chgData name="Ali Bahaloo" userId="d6bc17dad13fbc16" providerId="LiveId" clId="{7BBD946D-C9FE-43B7-865E-187941A63F5E}" dt="2025-12-14T01:11:55.311" v="1384"/>
          <ac:picMkLst>
            <pc:docMk/>
            <pc:sldMk cId="253181655" sldId="282"/>
            <ac:picMk id="6149" creationId="{2B45132C-AACD-FD38-3FBB-3B5089D10301}"/>
          </ac:picMkLst>
        </pc:picChg>
      </pc:sldChg>
      <pc:sldChg chg="addSp delSp modSp new mod modClrScheme chgLayout modNotesTx">
        <pc:chgData name="Ali Bahaloo" userId="d6bc17dad13fbc16" providerId="LiveId" clId="{7BBD946D-C9FE-43B7-865E-187941A63F5E}" dt="2026-01-08T00:21:22.132" v="4142" actId="20577"/>
        <pc:sldMkLst>
          <pc:docMk/>
          <pc:sldMk cId="2016947033" sldId="283"/>
        </pc:sldMkLst>
        <pc:spChg chg="mod ord">
          <ac:chgData name="Ali Bahaloo" userId="d6bc17dad13fbc16" providerId="LiveId" clId="{7BBD946D-C9FE-43B7-865E-187941A63F5E}" dt="2026-01-02T06:39:23.543" v="1991" actId="113"/>
          <ac:spMkLst>
            <pc:docMk/>
            <pc:sldMk cId="2016947033" sldId="283"/>
            <ac:spMk id="2" creationId="{E0933313-EBE7-7412-A875-B54FFF3BFDF9}"/>
          </ac:spMkLst>
        </pc:spChg>
        <pc:spChg chg="add mod ord">
          <ac:chgData name="Ali Bahaloo" userId="d6bc17dad13fbc16" providerId="LiveId" clId="{7BBD946D-C9FE-43B7-865E-187941A63F5E}" dt="2026-01-08T00:20:16.788" v="4028" actId="20577"/>
          <ac:spMkLst>
            <pc:docMk/>
            <pc:sldMk cId="2016947033" sldId="283"/>
            <ac:spMk id="6" creationId="{1272C335-117C-EF5B-1BEC-947B5BE15F20}"/>
          </ac:spMkLst>
        </pc:spChg>
        <pc:spChg chg="add mod ord">
          <ac:chgData name="Ali Bahaloo" userId="d6bc17dad13fbc16" providerId="LiveId" clId="{7BBD946D-C9FE-43B7-865E-187941A63F5E}" dt="2026-01-08T00:21:22.132" v="4142" actId="20577"/>
          <ac:spMkLst>
            <pc:docMk/>
            <pc:sldMk cId="2016947033" sldId="283"/>
            <ac:spMk id="7" creationId="{460ED750-2C2C-0F4D-4BAA-9A8C8C0D2632}"/>
          </ac:spMkLst>
        </pc:spChg>
      </pc:sldChg>
      <pc:sldChg chg="addSp delSp modSp new mod modClrScheme chgLayout">
        <pc:chgData name="Ali Bahaloo" userId="d6bc17dad13fbc16" providerId="LiveId" clId="{7BBD946D-C9FE-43B7-865E-187941A63F5E}" dt="2025-12-26T19:19:55.124" v="1681" actId="114"/>
        <pc:sldMkLst>
          <pc:docMk/>
          <pc:sldMk cId="2207119130" sldId="284"/>
        </pc:sldMkLst>
        <pc:spChg chg="mod ord">
          <ac:chgData name="Ali Bahaloo" userId="d6bc17dad13fbc16" providerId="LiveId" clId="{7BBD946D-C9FE-43B7-865E-187941A63F5E}" dt="2025-12-26T19:09:40.942" v="1475" actId="700"/>
          <ac:spMkLst>
            <pc:docMk/>
            <pc:sldMk cId="2207119130" sldId="284"/>
            <ac:spMk id="4" creationId="{DBC88A30-8213-7414-6DB2-44F736A90942}"/>
          </ac:spMkLst>
        </pc:spChg>
        <pc:spChg chg="add mod ord">
          <ac:chgData name="Ali Bahaloo" userId="d6bc17dad13fbc16" providerId="LiveId" clId="{7BBD946D-C9FE-43B7-865E-187941A63F5E}" dt="2025-12-26T19:18:30.751" v="1626" actId="20577"/>
          <ac:spMkLst>
            <pc:docMk/>
            <pc:sldMk cId="2207119130" sldId="284"/>
            <ac:spMk id="5" creationId="{DE193070-57D5-98AC-0D2F-435551C14E98}"/>
          </ac:spMkLst>
        </pc:spChg>
        <pc:graphicFrameChg chg="add mod modGraphic">
          <ac:chgData name="Ali Bahaloo" userId="d6bc17dad13fbc16" providerId="LiveId" clId="{7BBD946D-C9FE-43B7-865E-187941A63F5E}" dt="2025-12-26T19:16:58.829" v="1564"/>
          <ac:graphicFrameMkLst>
            <pc:docMk/>
            <pc:sldMk cId="2207119130" sldId="284"/>
            <ac:graphicFrameMk id="23" creationId="{8633B523-B381-43CF-86C2-952704AB8C94}"/>
          </ac:graphicFrameMkLst>
        </pc:graphicFrameChg>
        <pc:graphicFrameChg chg="add mod modGraphic">
          <ac:chgData name="Ali Bahaloo" userId="d6bc17dad13fbc16" providerId="LiveId" clId="{7BBD946D-C9FE-43B7-865E-187941A63F5E}" dt="2025-12-26T19:19:55.124" v="1681" actId="114"/>
          <ac:graphicFrameMkLst>
            <pc:docMk/>
            <pc:sldMk cId="2207119130" sldId="284"/>
            <ac:graphicFrameMk id="24" creationId="{247F0430-DFE0-049F-7F73-323BEC483AFF}"/>
          </ac:graphicFrameMkLst>
        </pc:graphicFrameChg>
      </pc:sldChg>
      <pc:sldChg chg="addSp delSp modSp new mod modClrScheme chgLayout">
        <pc:chgData name="Ali Bahaloo" userId="d6bc17dad13fbc16" providerId="LiveId" clId="{7BBD946D-C9FE-43B7-865E-187941A63F5E}" dt="2026-01-07T01:10:43.428" v="2313" actId="20577"/>
        <pc:sldMkLst>
          <pc:docMk/>
          <pc:sldMk cId="3059971028" sldId="285"/>
        </pc:sldMkLst>
        <pc:spChg chg="mod ord">
          <ac:chgData name="Ali Bahaloo" userId="d6bc17dad13fbc16" providerId="LiveId" clId="{7BBD946D-C9FE-43B7-865E-187941A63F5E}" dt="2025-12-30T19:04:12.346" v="1685" actId="700"/>
          <ac:spMkLst>
            <pc:docMk/>
            <pc:sldMk cId="3059971028" sldId="285"/>
            <ac:spMk id="5" creationId="{7F5F6705-6F39-4707-71F6-88B78FE1ACEF}"/>
          </ac:spMkLst>
        </pc:spChg>
        <pc:spChg chg="add mod ord">
          <ac:chgData name="Ali Bahaloo" userId="d6bc17dad13fbc16" providerId="LiveId" clId="{7BBD946D-C9FE-43B7-865E-187941A63F5E}" dt="2026-01-02T07:27:47.143" v="2180"/>
          <ac:spMkLst>
            <pc:docMk/>
            <pc:sldMk cId="3059971028" sldId="285"/>
            <ac:spMk id="10" creationId="{568B6B6F-A4EC-A02B-73A1-695C39300AFF}"/>
          </ac:spMkLst>
        </pc:spChg>
        <pc:spChg chg="add mod ord">
          <ac:chgData name="Ali Bahaloo" userId="d6bc17dad13fbc16" providerId="LiveId" clId="{7BBD946D-C9FE-43B7-865E-187941A63F5E}" dt="2026-01-07T01:10:43.428" v="2313" actId="20577"/>
          <ac:spMkLst>
            <pc:docMk/>
            <pc:sldMk cId="3059971028" sldId="285"/>
            <ac:spMk id="11" creationId="{A0D9B2C2-4CA1-4B8D-9AEB-F998FCD990EA}"/>
          </ac:spMkLst>
        </pc:spChg>
        <pc:picChg chg="add mod ord">
          <ac:chgData name="Ali Bahaloo" userId="d6bc17dad13fbc16" providerId="LiveId" clId="{7BBD946D-C9FE-43B7-865E-187941A63F5E}" dt="2025-12-30T19:04:12.346" v="1685" actId="700"/>
          <ac:picMkLst>
            <pc:docMk/>
            <pc:sldMk cId="3059971028" sldId="285"/>
            <ac:picMk id="9" creationId="{7D1529D7-5213-9F14-16D0-EE99A3FDBD6F}"/>
          </ac:picMkLst>
        </pc:picChg>
      </pc:sldChg>
      <pc:sldChg chg="addSp delSp modSp new mod modClrScheme chgLayout">
        <pc:chgData name="Ali Bahaloo" userId="d6bc17dad13fbc16" providerId="LiveId" clId="{7BBD946D-C9FE-43B7-865E-187941A63F5E}" dt="2026-01-08T00:22:57.861" v="4182" actId="20577"/>
        <pc:sldMkLst>
          <pc:docMk/>
          <pc:sldMk cId="2865280051" sldId="286"/>
        </pc:sldMkLst>
        <pc:spChg chg="mod ord">
          <ac:chgData name="Ali Bahaloo" userId="d6bc17dad13fbc16" providerId="LiveId" clId="{7BBD946D-C9FE-43B7-865E-187941A63F5E}" dt="2026-01-02T06:35:26.119" v="1787" actId="700"/>
          <ac:spMkLst>
            <pc:docMk/>
            <pc:sldMk cId="2865280051" sldId="286"/>
            <ac:spMk id="5" creationId="{C512DC05-FFF7-3953-0EAA-AD59ED39533B}"/>
          </ac:spMkLst>
        </pc:spChg>
        <pc:spChg chg="add mod ord">
          <ac:chgData name="Ali Bahaloo" userId="d6bc17dad13fbc16" providerId="LiveId" clId="{7BBD946D-C9FE-43B7-865E-187941A63F5E}" dt="2026-01-02T06:39:17.032" v="1990" actId="113"/>
          <ac:spMkLst>
            <pc:docMk/>
            <pc:sldMk cId="2865280051" sldId="286"/>
            <ac:spMk id="6" creationId="{C1E048DD-32B7-1636-299A-05ED5EE60A24}"/>
          </ac:spMkLst>
        </pc:spChg>
        <pc:spChg chg="add mod ord">
          <ac:chgData name="Ali Bahaloo" userId="d6bc17dad13fbc16" providerId="LiveId" clId="{7BBD946D-C9FE-43B7-865E-187941A63F5E}" dt="2026-01-08T00:22:24.485" v="4161" actId="20577"/>
          <ac:spMkLst>
            <pc:docMk/>
            <pc:sldMk cId="2865280051" sldId="286"/>
            <ac:spMk id="10" creationId="{E74CA902-0178-3B5E-8D35-2F5830172FE3}"/>
          </ac:spMkLst>
        </pc:spChg>
        <pc:spChg chg="add mod ord">
          <ac:chgData name="Ali Bahaloo" userId="d6bc17dad13fbc16" providerId="LiveId" clId="{7BBD946D-C9FE-43B7-865E-187941A63F5E}" dt="2026-01-08T00:22:57.861" v="4182" actId="20577"/>
          <ac:spMkLst>
            <pc:docMk/>
            <pc:sldMk cId="2865280051" sldId="286"/>
            <ac:spMk id="11" creationId="{5EA2935D-12F4-0088-B843-8DCACFF9D8E6}"/>
          </ac:spMkLst>
        </pc:spChg>
      </pc:sldChg>
      <pc:sldChg chg="modSp new mod">
        <pc:chgData name="Ali Bahaloo" userId="d6bc17dad13fbc16" providerId="LiveId" clId="{7BBD946D-C9FE-43B7-865E-187941A63F5E}" dt="2026-01-08T00:24:40.180" v="4261" actId="20577"/>
        <pc:sldMkLst>
          <pc:docMk/>
          <pc:sldMk cId="925721063" sldId="287"/>
        </pc:sldMkLst>
        <pc:spChg chg="mod">
          <ac:chgData name="Ali Bahaloo" userId="d6bc17dad13fbc16" providerId="LiveId" clId="{7BBD946D-C9FE-43B7-865E-187941A63F5E}" dt="2026-01-02T06:39:11.610" v="1989"/>
          <ac:spMkLst>
            <pc:docMk/>
            <pc:sldMk cId="925721063" sldId="287"/>
            <ac:spMk id="2" creationId="{6176F106-9112-E24A-5958-ADCE77525FE1}"/>
          </ac:spMkLst>
        </pc:spChg>
        <pc:spChg chg="mod">
          <ac:chgData name="Ali Bahaloo" userId="d6bc17dad13fbc16" providerId="LiveId" clId="{7BBD946D-C9FE-43B7-865E-187941A63F5E}" dt="2026-01-08T00:24:28.976" v="4201" actId="27636"/>
          <ac:spMkLst>
            <pc:docMk/>
            <pc:sldMk cId="925721063" sldId="287"/>
            <ac:spMk id="3" creationId="{DECBBDBF-50FD-CE84-92E1-014A414FD656}"/>
          </ac:spMkLst>
        </pc:spChg>
        <pc:spChg chg="mod">
          <ac:chgData name="Ali Bahaloo" userId="d6bc17dad13fbc16" providerId="LiveId" clId="{7BBD946D-C9FE-43B7-865E-187941A63F5E}" dt="2026-01-08T00:24:40.180" v="4261" actId="20577"/>
          <ac:spMkLst>
            <pc:docMk/>
            <pc:sldMk cId="925721063" sldId="287"/>
            <ac:spMk id="4" creationId="{FB9AA165-7C52-3501-2CAE-0130E4663744}"/>
          </ac:spMkLst>
        </pc:spChg>
      </pc:sldChg>
      <pc:sldChg chg="modSp new mod">
        <pc:chgData name="Ali Bahaloo" userId="d6bc17dad13fbc16" providerId="LiveId" clId="{7BBD946D-C9FE-43B7-865E-187941A63F5E}" dt="2026-01-07T22:56:07.735" v="3241" actId="242"/>
        <pc:sldMkLst>
          <pc:docMk/>
          <pc:sldMk cId="3543685901" sldId="288"/>
        </pc:sldMkLst>
        <pc:spChg chg="mod">
          <ac:chgData name="Ali Bahaloo" userId="d6bc17dad13fbc16" providerId="LiveId" clId="{7BBD946D-C9FE-43B7-865E-187941A63F5E}" dt="2026-01-02T06:48:19.483" v="2057"/>
          <ac:spMkLst>
            <pc:docMk/>
            <pc:sldMk cId="3543685901" sldId="288"/>
            <ac:spMk id="2" creationId="{1772C4A9-9240-D1EC-A901-98B8C028BC43}"/>
          </ac:spMkLst>
        </pc:spChg>
        <pc:spChg chg="mod">
          <ac:chgData name="Ali Bahaloo" userId="d6bc17dad13fbc16" providerId="LiveId" clId="{7BBD946D-C9FE-43B7-865E-187941A63F5E}" dt="2026-01-07T22:56:05.462" v="3240" actId="242"/>
          <ac:spMkLst>
            <pc:docMk/>
            <pc:sldMk cId="3543685901" sldId="288"/>
            <ac:spMk id="3" creationId="{EA018F7D-FEF0-5B4F-564C-12D33854C7CE}"/>
          </ac:spMkLst>
        </pc:spChg>
        <pc:spChg chg="mod">
          <ac:chgData name="Ali Bahaloo" userId="d6bc17dad13fbc16" providerId="LiveId" clId="{7BBD946D-C9FE-43B7-865E-187941A63F5E}" dt="2026-01-07T22:56:07.735" v="3241" actId="242"/>
          <ac:spMkLst>
            <pc:docMk/>
            <pc:sldMk cId="3543685901" sldId="288"/>
            <ac:spMk id="4" creationId="{DF3F8623-3068-B950-38F2-E7FE71325EAC}"/>
          </ac:spMkLst>
        </pc:spChg>
      </pc:sldChg>
      <pc:sldChg chg="addSp delSp modSp new mod modClrScheme chgLayout">
        <pc:chgData name="Ali Bahaloo" userId="d6bc17dad13fbc16" providerId="LiveId" clId="{7BBD946D-C9FE-43B7-865E-187941A63F5E}" dt="2026-01-07T01:30:41.903" v="2750" actId="404"/>
        <pc:sldMkLst>
          <pc:docMk/>
          <pc:sldMk cId="563049501" sldId="289"/>
        </pc:sldMkLst>
        <pc:spChg chg="mod ord">
          <ac:chgData name="Ali Bahaloo" userId="d6bc17dad13fbc16" providerId="LiveId" clId="{7BBD946D-C9FE-43B7-865E-187941A63F5E}" dt="2026-01-02T06:49:19.746" v="2069" actId="700"/>
          <ac:spMkLst>
            <pc:docMk/>
            <pc:sldMk cId="563049501" sldId="289"/>
            <ac:spMk id="5" creationId="{70990AA0-3BCE-F62F-9F15-4ABD7AB35432}"/>
          </ac:spMkLst>
        </pc:spChg>
        <pc:spChg chg="add mod ord">
          <ac:chgData name="Ali Bahaloo" userId="d6bc17dad13fbc16" providerId="LiveId" clId="{7BBD946D-C9FE-43B7-865E-187941A63F5E}" dt="2026-01-02T06:49:26.231" v="2073" actId="20577"/>
          <ac:spMkLst>
            <pc:docMk/>
            <pc:sldMk cId="563049501" sldId="289"/>
            <ac:spMk id="6" creationId="{E2C8AA1F-FAB0-0D3E-A2AC-EA34E4D748C9}"/>
          </ac:spMkLst>
        </pc:spChg>
        <pc:spChg chg="add del mod ord">
          <ac:chgData name="Ali Bahaloo" userId="d6bc17dad13fbc16" providerId="LiveId" clId="{7BBD946D-C9FE-43B7-865E-187941A63F5E}" dt="2026-01-07T01:30:41.903" v="2750" actId="404"/>
          <ac:spMkLst>
            <pc:docMk/>
            <pc:sldMk cId="563049501" sldId="289"/>
            <ac:spMk id="7" creationId="{6821DB98-FFC9-31E6-BC32-DDE5024F502A}"/>
          </ac:spMkLst>
        </pc:spChg>
      </pc:sldChg>
      <pc:sldChg chg="addSp delSp modSp new mod modClrScheme chgLayout">
        <pc:chgData name="Ali Bahaloo" userId="d6bc17dad13fbc16" providerId="LiveId" clId="{7BBD946D-C9FE-43B7-865E-187941A63F5E}" dt="2026-01-07T01:32:03.559" v="2847" actId="20577"/>
        <pc:sldMkLst>
          <pc:docMk/>
          <pc:sldMk cId="3901764908" sldId="290"/>
        </pc:sldMkLst>
        <pc:spChg chg="mod ord">
          <ac:chgData name="Ali Bahaloo" userId="d6bc17dad13fbc16" providerId="LiveId" clId="{7BBD946D-C9FE-43B7-865E-187941A63F5E}" dt="2026-01-02T06:52:20.674" v="2084" actId="700"/>
          <ac:spMkLst>
            <pc:docMk/>
            <pc:sldMk cId="3901764908" sldId="290"/>
            <ac:spMk id="2" creationId="{E021D6E1-0ED5-BED4-8180-1C5C6F6BF6E7}"/>
          </ac:spMkLst>
        </pc:spChg>
        <pc:spChg chg="mod ord">
          <ac:chgData name="Ali Bahaloo" userId="d6bc17dad13fbc16" providerId="LiveId" clId="{7BBD946D-C9FE-43B7-865E-187941A63F5E}" dt="2026-01-02T06:52:20.674" v="2084" actId="700"/>
          <ac:spMkLst>
            <pc:docMk/>
            <pc:sldMk cId="3901764908" sldId="290"/>
            <ac:spMk id="4" creationId="{7D67EE94-7B2A-123F-0D37-6D9B488510BD}"/>
          </ac:spMkLst>
        </pc:spChg>
        <pc:spChg chg="add mod ord">
          <ac:chgData name="Ali Bahaloo" userId="d6bc17dad13fbc16" providerId="LiveId" clId="{7BBD946D-C9FE-43B7-865E-187941A63F5E}" dt="2026-01-07T01:32:03.559" v="2847" actId="20577"/>
          <ac:spMkLst>
            <pc:docMk/>
            <pc:sldMk cId="3901764908" sldId="290"/>
            <ac:spMk id="5" creationId="{F6F5953F-6C62-7B71-B104-C634A48EE08B}"/>
          </ac:spMkLst>
        </pc:spChg>
        <pc:picChg chg="add mod ord">
          <ac:chgData name="Ali Bahaloo" userId="d6bc17dad13fbc16" providerId="LiveId" clId="{7BBD946D-C9FE-43B7-865E-187941A63F5E}" dt="2026-01-02T06:52:37.443" v="2085" actId="22"/>
          <ac:picMkLst>
            <pc:docMk/>
            <pc:sldMk cId="3901764908" sldId="290"/>
            <ac:picMk id="8" creationId="{E464F081-177E-BB4B-66B9-42098D5FD9D1}"/>
          </ac:picMkLst>
        </pc:picChg>
      </pc:sldChg>
      <pc:sldChg chg="modSp add mod">
        <pc:chgData name="Ali Bahaloo" userId="d6bc17dad13fbc16" providerId="LiveId" clId="{7BBD946D-C9FE-43B7-865E-187941A63F5E}" dt="2026-01-02T06:54:45.238" v="2093" actId="5793"/>
        <pc:sldMkLst>
          <pc:docMk/>
          <pc:sldMk cId="3579865085" sldId="291"/>
        </pc:sldMkLst>
        <pc:spChg chg="mod">
          <ac:chgData name="Ali Bahaloo" userId="d6bc17dad13fbc16" providerId="LiveId" clId="{7BBD946D-C9FE-43B7-865E-187941A63F5E}" dt="2026-01-02T06:54:45.238" v="2093" actId="5793"/>
          <ac:spMkLst>
            <pc:docMk/>
            <pc:sldMk cId="3579865085" sldId="291"/>
            <ac:spMk id="5" creationId="{04495C2E-66FE-05BB-9034-ABC774C968BD}"/>
          </ac:spMkLst>
        </pc:spChg>
      </pc:sldChg>
      <pc:sldChg chg="addSp delSp modSp new mod modClrScheme chgLayout">
        <pc:chgData name="Ali Bahaloo" userId="d6bc17dad13fbc16" providerId="LiveId" clId="{7BBD946D-C9FE-43B7-865E-187941A63F5E}" dt="2026-01-07T23:59:12.980" v="3271" actId="20577"/>
        <pc:sldMkLst>
          <pc:docMk/>
          <pc:sldMk cId="53613977" sldId="292"/>
        </pc:sldMkLst>
        <pc:spChg chg="mod ord">
          <ac:chgData name="Ali Bahaloo" userId="d6bc17dad13fbc16" providerId="LiveId" clId="{7BBD946D-C9FE-43B7-865E-187941A63F5E}" dt="2026-01-02T06:56:29.250" v="2095" actId="700"/>
          <ac:spMkLst>
            <pc:docMk/>
            <pc:sldMk cId="53613977" sldId="292"/>
            <ac:spMk id="5" creationId="{D2604619-BC3F-C1D7-6EB9-B8F0FC7CC430}"/>
          </ac:spMkLst>
        </pc:spChg>
        <pc:spChg chg="add mod ord">
          <ac:chgData name="Ali Bahaloo" userId="d6bc17dad13fbc16" providerId="LiveId" clId="{7BBD946D-C9FE-43B7-865E-187941A63F5E}" dt="2026-01-02T06:57:06.023" v="2103" actId="20577"/>
          <ac:spMkLst>
            <pc:docMk/>
            <pc:sldMk cId="53613977" sldId="292"/>
            <ac:spMk id="6" creationId="{15040765-A46B-3AB0-A0C6-06454A3BA445}"/>
          </ac:spMkLst>
        </pc:spChg>
        <pc:spChg chg="add mod ord">
          <ac:chgData name="Ali Bahaloo" userId="d6bc17dad13fbc16" providerId="LiveId" clId="{7BBD946D-C9FE-43B7-865E-187941A63F5E}" dt="2026-01-07T23:59:12.980" v="3271" actId="20577"/>
          <ac:spMkLst>
            <pc:docMk/>
            <pc:sldMk cId="53613977" sldId="292"/>
            <ac:spMk id="7" creationId="{F8D5C66F-C2E7-EA5F-7DBA-582A8EC6DEC3}"/>
          </ac:spMkLst>
        </pc:spChg>
      </pc:sldChg>
      <pc:sldChg chg="addSp delSp modSp new mod ord">
        <pc:chgData name="Ali Bahaloo" userId="d6bc17dad13fbc16" providerId="LiveId" clId="{7BBD946D-C9FE-43B7-865E-187941A63F5E}" dt="2026-01-08T00:30:50.244" v="4279" actId="1076"/>
        <pc:sldMkLst>
          <pc:docMk/>
          <pc:sldMk cId="3772411715" sldId="293"/>
        </pc:sldMkLst>
        <pc:spChg chg="mod">
          <ac:chgData name="Ali Bahaloo" userId="d6bc17dad13fbc16" providerId="LiveId" clId="{7BBD946D-C9FE-43B7-865E-187941A63F5E}" dt="2026-01-05T16:22:59.745" v="2192"/>
          <ac:spMkLst>
            <pc:docMk/>
            <pc:sldMk cId="3772411715" sldId="293"/>
            <ac:spMk id="2" creationId="{891A816F-6E78-D4FF-4757-3802E1668C46}"/>
          </ac:spMkLst>
        </pc:spChg>
        <pc:spChg chg="add mod">
          <ac:chgData name="Ali Bahaloo" userId="d6bc17dad13fbc16" providerId="LiveId" clId="{7BBD946D-C9FE-43B7-865E-187941A63F5E}" dt="2026-01-08T00:30:50.244" v="4279" actId="1076"/>
          <ac:spMkLst>
            <pc:docMk/>
            <pc:sldMk cId="3772411715" sldId="293"/>
            <ac:spMk id="3" creationId="{3EF4D166-315A-DE7B-C318-50085DE4559B}"/>
          </ac:spMkLst>
        </pc:spChg>
        <pc:picChg chg="add mod ord">
          <ac:chgData name="Ali Bahaloo" userId="d6bc17dad13fbc16" providerId="LiveId" clId="{7BBD946D-C9FE-43B7-865E-187941A63F5E}" dt="2026-01-05T16:22:26.752" v="2189" actId="22"/>
          <ac:picMkLst>
            <pc:docMk/>
            <pc:sldMk cId="3772411715" sldId="293"/>
            <ac:picMk id="7" creationId="{01F77368-2DEF-53EA-1D98-47CB7576ECE6}"/>
          </ac:picMkLst>
        </pc:picChg>
        <pc:picChg chg="add mod ord">
          <ac:chgData name="Ali Bahaloo" userId="d6bc17dad13fbc16" providerId="LiveId" clId="{7BBD946D-C9FE-43B7-865E-187941A63F5E}" dt="2026-01-05T16:22:48.274" v="2190" actId="22"/>
          <ac:picMkLst>
            <pc:docMk/>
            <pc:sldMk cId="3772411715" sldId="293"/>
            <ac:picMk id="9" creationId="{BD4F8598-57F5-A73B-2360-193E7083D56B}"/>
          </ac:picMkLst>
        </pc:picChg>
      </pc:sldChg>
      <pc:sldChg chg="addSp delSp modSp new mod ord modClrScheme chgLayout">
        <pc:chgData name="Ali Bahaloo" userId="d6bc17dad13fbc16" providerId="LiveId" clId="{7BBD946D-C9FE-43B7-865E-187941A63F5E}" dt="2026-01-07T01:34:16.118" v="2950" actId="20577"/>
        <pc:sldMkLst>
          <pc:docMk/>
          <pc:sldMk cId="2166171268" sldId="294"/>
        </pc:sldMkLst>
        <pc:spChg chg="add del mod ord">
          <ac:chgData name="Ali Bahaloo" userId="d6bc17dad13fbc16" providerId="LiveId" clId="{7BBD946D-C9FE-43B7-865E-187941A63F5E}" dt="2026-01-07T01:32:40.110" v="2850"/>
          <ac:spMkLst>
            <pc:docMk/>
            <pc:sldMk cId="2166171268" sldId="294"/>
            <ac:spMk id="2" creationId="{D533697E-B55F-EEE9-B740-3D1F7834ED30}"/>
          </ac:spMkLst>
        </pc:spChg>
        <pc:spChg chg="add mod">
          <ac:chgData name="Ali Bahaloo" userId="d6bc17dad13fbc16" providerId="LiveId" clId="{7BBD946D-C9FE-43B7-865E-187941A63F5E}" dt="2026-01-07T01:34:16.118" v="2950" actId="20577"/>
          <ac:spMkLst>
            <pc:docMk/>
            <pc:sldMk cId="2166171268" sldId="294"/>
            <ac:spMk id="4" creationId="{453A3D70-B125-8BB8-DAA9-210DF79D89C2}"/>
          </ac:spMkLst>
        </pc:spChg>
        <pc:spChg chg="mod ord">
          <ac:chgData name="Ali Bahaloo" userId="d6bc17dad13fbc16" providerId="LiveId" clId="{7BBD946D-C9FE-43B7-865E-187941A63F5E}" dt="2026-01-07T01:32:36.547" v="2848" actId="700"/>
          <ac:spMkLst>
            <pc:docMk/>
            <pc:sldMk cId="2166171268" sldId="294"/>
            <ac:spMk id="5" creationId="{1B284144-EF18-7F58-EBD2-537391EB592B}"/>
          </ac:spMkLst>
        </pc:spChg>
        <pc:spChg chg="add del mod ord">
          <ac:chgData name="Ali Bahaloo" userId="d6bc17dad13fbc16" providerId="LiveId" clId="{7BBD946D-C9FE-43B7-865E-187941A63F5E}" dt="2026-01-07T01:32:36.547" v="2848" actId="700"/>
          <ac:spMkLst>
            <pc:docMk/>
            <pc:sldMk cId="2166171268" sldId="294"/>
            <ac:spMk id="6" creationId="{EACD7905-042A-1A11-A2E0-26A3DB95F533}"/>
          </ac:spMkLst>
        </pc:spChg>
        <pc:picChg chg="add mod">
          <ac:chgData name="Ali Bahaloo" userId="d6bc17dad13fbc16" providerId="LiveId" clId="{7BBD946D-C9FE-43B7-865E-187941A63F5E}" dt="2026-01-07T01:32:40.110" v="2850"/>
          <ac:picMkLst>
            <pc:docMk/>
            <pc:sldMk cId="2166171268" sldId="294"/>
            <ac:picMk id="7" creationId="{D8387929-6D9A-838D-5A8F-9A641D61EB6C}"/>
          </ac:picMkLst>
        </pc:picChg>
        <pc:picChg chg="add del mod ord">
          <ac:chgData name="Ali Bahaloo" userId="d6bc17dad13fbc16" providerId="LiveId" clId="{7BBD946D-C9FE-43B7-865E-187941A63F5E}" dt="2026-01-07T01:32:39.553" v="2849" actId="21"/>
          <ac:picMkLst>
            <pc:docMk/>
            <pc:sldMk cId="2166171268" sldId="294"/>
            <ac:picMk id="9" creationId="{D8387929-6D9A-838D-5A8F-9A641D61EB6C}"/>
          </ac:picMkLst>
        </pc:picChg>
      </pc:sldChg>
      <pc:sldChg chg="addSp delSp modSp new mod modClrScheme chgLayout">
        <pc:chgData name="Ali Bahaloo" userId="d6bc17dad13fbc16" providerId="LiveId" clId="{7BBD946D-C9FE-43B7-865E-187941A63F5E}" dt="2026-01-07T18:21:06.853" v="3111" actId="242"/>
        <pc:sldMkLst>
          <pc:docMk/>
          <pc:sldMk cId="142413390" sldId="295"/>
        </pc:sldMkLst>
        <pc:spChg chg="mod ord">
          <ac:chgData name="Ali Bahaloo" userId="d6bc17dad13fbc16" providerId="LiveId" clId="{7BBD946D-C9FE-43B7-865E-187941A63F5E}" dt="2026-01-05T19:43:24.792" v="2202" actId="700"/>
          <ac:spMkLst>
            <pc:docMk/>
            <pc:sldMk cId="142413390" sldId="295"/>
            <ac:spMk id="5" creationId="{373B30F9-AD08-8A15-114C-6A4EFCF07EE3}"/>
          </ac:spMkLst>
        </pc:spChg>
        <pc:spChg chg="add mod ord">
          <ac:chgData name="Ali Bahaloo" userId="d6bc17dad13fbc16" providerId="LiveId" clId="{7BBD946D-C9FE-43B7-865E-187941A63F5E}" dt="2026-01-06T01:48:41.482" v="2231" actId="20577"/>
          <ac:spMkLst>
            <pc:docMk/>
            <pc:sldMk cId="142413390" sldId="295"/>
            <ac:spMk id="6" creationId="{54BDFE6D-A3B5-8B60-308B-502711CB6C1C}"/>
          </ac:spMkLst>
        </pc:spChg>
        <pc:spChg chg="add mod ord">
          <ac:chgData name="Ali Bahaloo" userId="d6bc17dad13fbc16" providerId="LiveId" clId="{7BBD946D-C9FE-43B7-865E-187941A63F5E}" dt="2026-01-07T18:21:06.853" v="3111" actId="242"/>
          <ac:spMkLst>
            <pc:docMk/>
            <pc:sldMk cId="142413390" sldId="295"/>
            <ac:spMk id="7" creationId="{DD316468-C321-3A3F-0C65-AEB3E5263335}"/>
          </ac:spMkLst>
        </pc:spChg>
      </pc:sldChg>
      <pc:sldChg chg="addSp delSp modSp new mod modClrScheme chgLayout">
        <pc:chgData name="Ali Bahaloo" userId="d6bc17dad13fbc16" providerId="LiveId" clId="{7BBD946D-C9FE-43B7-865E-187941A63F5E}" dt="2026-01-07T01:21:32.246" v="2506" actId="255"/>
        <pc:sldMkLst>
          <pc:docMk/>
          <pc:sldMk cId="3616596505" sldId="296"/>
        </pc:sldMkLst>
        <pc:spChg chg="del mod ord">
          <ac:chgData name="Ali Bahaloo" userId="d6bc17dad13fbc16" providerId="LiveId" clId="{7BBD946D-C9FE-43B7-865E-187941A63F5E}" dt="2026-01-07T01:15:46.007" v="2348" actId="700"/>
          <ac:spMkLst>
            <pc:docMk/>
            <pc:sldMk cId="3616596505" sldId="296"/>
            <ac:spMk id="2" creationId="{E446E66C-76F1-EDA4-331A-1533777C93A5}"/>
          </ac:spMkLst>
        </pc:spChg>
        <pc:spChg chg="del mod ord">
          <ac:chgData name="Ali Bahaloo" userId="d6bc17dad13fbc16" providerId="LiveId" clId="{7BBD946D-C9FE-43B7-865E-187941A63F5E}" dt="2026-01-07T01:15:46.007" v="2348" actId="700"/>
          <ac:spMkLst>
            <pc:docMk/>
            <pc:sldMk cId="3616596505" sldId="296"/>
            <ac:spMk id="3" creationId="{97A6A415-5D97-2934-5C66-AEAAC67456D2}"/>
          </ac:spMkLst>
        </pc:spChg>
        <pc:spChg chg="del">
          <ac:chgData name="Ali Bahaloo" userId="d6bc17dad13fbc16" providerId="LiveId" clId="{7BBD946D-C9FE-43B7-865E-187941A63F5E}" dt="2026-01-07T01:15:46.007" v="2348" actId="700"/>
          <ac:spMkLst>
            <pc:docMk/>
            <pc:sldMk cId="3616596505" sldId="296"/>
            <ac:spMk id="4" creationId="{BA7587EB-2A4A-1A8D-C7A1-B4FD54C8AD6A}"/>
          </ac:spMkLst>
        </pc:spChg>
        <pc:spChg chg="mod ord">
          <ac:chgData name="Ali Bahaloo" userId="d6bc17dad13fbc16" providerId="LiveId" clId="{7BBD946D-C9FE-43B7-865E-187941A63F5E}" dt="2026-01-07T01:15:46.007" v="2348" actId="700"/>
          <ac:spMkLst>
            <pc:docMk/>
            <pc:sldMk cId="3616596505" sldId="296"/>
            <ac:spMk id="5" creationId="{74AFBF0E-83D0-5541-1300-3B887B557B09}"/>
          </ac:spMkLst>
        </pc:spChg>
        <pc:spChg chg="add mod ord">
          <ac:chgData name="Ali Bahaloo" userId="d6bc17dad13fbc16" providerId="LiveId" clId="{7BBD946D-C9FE-43B7-865E-187941A63F5E}" dt="2026-01-07T01:16:29.667" v="2425" actId="20577"/>
          <ac:spMkLst>
            <pc:docMk/>
            <pc:sldMk cId="3616596505" sldId="296"/>
            <ac:spMk id="6" creationId="{69FFF2E0-B4F2-E5D1-5374-D14D57CAD08B}"/>
          </ac:spMkLst>
        </pc:spChg>
        <pc:spChg chg="add mod ord">
          <ac:chgData name="Ali Bahaloo" userId="d6bc17dad13fbc16" providerId="LiveId" clId="{7BBD946D-C9FE-43B7-865E-187941A63F5E}" dt="2026-01-07T01:21:32.246" v="2506" actId="255"/>
          <ac:spMkLst>
            <pc:docMk/>
            <pc:sldMk cId="3616596505" sldId="296"/>
            <ac:spMk id="7" creationId="{D70B6EAD-14B8-E184-D83C-714B8755F49A}"/>
          </ac:spMkLst>
        </pc:spChg>
      </pc:sldChg>
      <pc:sldChg chg="addSp delSp modSp new mod modClrScheme chgLayout">
        <pc:chgData name="Ali Bahaloo" userId="d6bc17dad13fbc16" providerId="LiveId" clId="{7BBD946D-C9FE-43B7-865E-187941A63F5E}" dt="2026-01-08T00:08:46.676" v="3478" actId="20577"/>
        <pc:sldMkLst>
          <pc:docMk/>
          <pc:sldMk cId="1489101483" sldId="297"/>
        </pc:sldMkLst>
        <pc:spChg chg="del mod ord">
          <ac:chgData name="Ali Bahaloo" userId="d6bc17dad13fbc16" providerId="LiveId" clId="{7BBD946D-C9FE-43B7-865E-187941A63F5E}" dt="2026-01-07T20:03:34.404" v="3114" actId="700"/>
          <ac:spMkLst>
            <pc:docMk/>
            <pc:sldMk cId="1489101483" sldId="297"/>
            <ac:spMk id="2" creationId="{FC9D9A83-A6BD-D7C5-08E1-F9F7C9757915}"/>
          </ac:spMkLst>
        </pc:spChg>
        <pc:spChg chg="del mod ord">
          <ac:chgData name="Ali Bahaloo" userId="d6bc17dad13fbc16" providerId="LiveId" clId="{7BBD946D-C9FE-43B7-865E-187941A63F5E}" dt="2026-01-07T20:03:34.404" v="3114" actId="700"/>
          <ac:spMkLst>
            <pc:docMk/>
            <pc:sldMk cId="1489101483" sldId="297"/>
            <ac:spMk id="3" creationId="{0638BE21-EA5E-18FA-389D-733E6C18A604}"/>
          </ac:spMkLst>
        </pc:spChg>
        <pc:spChg chg="del">
          <ac:chgData name="Ali Bahaloo" userId="d6bc17dad13fbc16" providerId="LiveId" clId="{7BBD946D-C9FE-43B7-865E-187941A63F5E}" dt="2026-01-07T20:03:34.404" v="3114" actId="700"/>
          <ac:spMkLst>
            <pc:docMk/>
            <pc:sldMk cId="1489101483" sldId="297"/>
            <ac:spMk id="4" creationId="{ACE51F01-E11C-C08F-C4FE-D20279C5FDFE}"/>
          </ac:spMkLst>
        </pc:spChg>
        <pc:spChg chg="mod ord">
          <ac:chgData name="Ali Bahaloo" userId="d6bc17dad13fbc16" providerId="LiveId" clId="{7BBD946D-C9FE-43B7-865E-187941A63F5E}" dt="2026-01-08T00:06:25.464" v="3350" actId="700"/>
          <ac:spMkLst>
            <pc:docMk/>
            <pc:sldMk cId="1489101483" sldId="297"/>
            <ac:spMk id="5" creationId="{426E3417-657B-490E-9C0E-336A665431B8}"/>
          </ac:spMkLst>
        </pc:spChg>
        <pc:spChg chg="add mod ord">
          <ac:chgData name="Ali Bahaloo" userId="d6bc17dad13fbc16" providerId="LiveId" clId="{7BBD946D-C9FE-43B7-865E-187941A63F5E}" dt="2026-01-08T00:06:25.464" v="3350" actId="700"/>
          <ac:spMkLst>
            <pc:docMk/>
            <pc:sldMk cId="1489101483" sldId="297"/>
            <ac:spMk id="6" creationId="{6029EBEA-4810-73E5-90A5-77EC94204B0C}"/>
          </ac:spMkLst>
        </pc:spChg>
        <pc:spChg chg="add del mod ord">
          <ac:chgData name="Ali Bahaloo" userId="d6bc17dad13fbc16" providerId="LiveId" clId="{7BBD946D-C9FE-43B7-865E-187941A63F5E}" dt="2026-01-07T20:03:38.358" v="3115" actId="22"/>
          <ac:spMkLst>
            <pc:docMk/>
            <pc:sldMk cId="1489101483" sldId="297"/>
            <ac:spMk id="7" creationId="{05775BD6-E352-F7FE-12E6-FE18F09CF1B4}"/>
          </ac:spMkLst>
        </pc:spChg>
        <pc:spChg chg="add del mod">
          <ac:chgData name="Ali Bahaloo" userId="d6bc17dad13fbc16" providerId="LiveId" clId="{7BBD946D-C9FE-43B7-865E-187941A63F5E}" dt="2026-01-08T00:06:00.527" v="3349" actId="22"/>
          <ac:spMkLst>
            <pc:docMk/>
            <pc:sldMk cId="1489101483" sldId="297"/>
            <ac:spMk id="11" creationId="{4B0FB03E-AE42-E6EE-2184-70F722AB4A82}"/>
          </ac:spMkLst>
        </pc:spChg>
        <pc:spChg chg="add del mod ord">
          <ac:chgData name="Ali Bahaloo" userId="d6bc17dad13fbc16" providerId="LiveId" clId="{7BBD946D-C9FE-43B7-865E-187941A63F5E}" dt="2026-01-08T00:06:44.234" v="3358"/>
          <ac:spMkLst>
            <pc:docMk/>
            <pc:sldMk cId="1489101483" sldId="297"/>
            <ac:spMk id="14" creationId="{3BD6D024-4A44-15D3-0674-D96A2B21CC24}"/>
          </ac:spMkLst>
        </pc:spChg>
        <pc:spChg chg="add mod">
          <ac:chgData name="Ali Bahaloo" userId="d6bc17dad13fbc16" providerId="LiveId" clId="{7BBD946D-C9FE-43B7-865E-187941A63F5E}" dt="2026-01-08T00:08:46.676" v="3478" actId="20577"/>
          <ac:spMkLst>
            <pc:docMk/>
            <pc:sldMk cId="1489101483" sldId="297"/>
            <ac:spMk id="16" creationId="{13924160-849D-7725-3275-821AFD36A93D}"/>
          </ac:spMkLst>
        </pc:spChg>
        <pc:picChg chg="add del mod ord">
          <ac:chgData name="Ali Bahaloo" userId="d6bc17dad13fbc16" providerId="LiveId" clId="{7BBD946D-C9FE-43B7-865E-187941A63F5E}" dt="2026-01-08T00:05:45.030" v="3348" actId="478"/>
          <ac:picMkLst>
            <pc:docMk/>
            <pc:sldMk cId="1489101483" sldId="297"/>
            <ac:picMk id="9" creationId="{4D6676C5-3970-CA6F-139A-36C3FCA968DD}"/>
          </ac:picMkLst>
        </pc:picChg>
        <pc:picChg chg="add del mod ord">
          <ac:chgData name="Ali Bahaloo" userId="d6bc17dad13fbc16" providerId="LiveId" clId="{7BBD946D-C9FE-43B7-865E-187941A63F5E}" dt="2026-01-08T00:06:37.723" v="3354" actId="21"/>
          <ac:picMkLst>
            <pc:docMk/>
            <pc:sldMk cId="1489101483" sldId="297"/>
            <ac:picMk id="13" creationId="{4DA8B305-7E42-0AEB-5D07-C285A975DEB0}"/>
          </ac:picMkLst>
        </pc:picChg>
        <pc:picChg chg="add del mod">
          <ac:chgData name="Ali Bahaloo" userId="d6bc17dad13fbc16" providerId="LiveId" clId="{7BBD946D-C9FE-43B7-865E-187941A63F5E}" dt="2026-01-08T00:06:45.682" v="3360" actId="478"/>
          <ac:picMkLst>
            <pc:docMk/>
            <pc:sldMk cId="1489101483" sldId="297"/>
            <ac:picMk id="17" creationId="{4DA8B305-7E42-0AEB-5D07-C285A975DEB0}"/>
          </ac:picMkLst>
        </pc:picChg>
        <pc:picChg chg="add del mod">
          <ac:chgData name="Ali Bahaloo" userId="d6bc17dad13fbc16" providerId="LiveId" clId="{7BBD946D-C9FE-43B7-865E-187941A63F5E}" dt="2026-01-08T00:06:45.252" v="3359" actId="478"/>
          <ac:picMkLst>
            <pc:docMk/>
            <pc:sldMk cId="1489101483" sldId="297"/>
            <ac:picMk id="18" creationId="{BC3E440F-AA08-DFA0-E02A-B21FDAA617CC}"/>
          </ac:picMkLst>
        </pc:picChg>
        <pc:picChg chg="add mod">
          <ac:chgData name="Ali Bahaloo" userId="d6bc17dad13fbc16" providerId="LiveId" clId="{7BBD946D-C9FE-43B7-865E-187941A63F5E}" dt="2026-01-08T00:06:44.234" v="3358"/>
          <ac:picMkLst>
            <pc:docMk/>
            <pc:sldMk cId="1489101483" sldId="297"/>
            <ac:picMk id="19" creationId="{17285E76-AC31-9CB5-D5B7-1523BD2BB11B}"/>
          </ac:picMkLst>
        </pc:picChg>
      </pc:sldChg>
      <pc:sldChg chg="modSp new mod">
        <pc:chgData name="Ali Bahaloo" userId="d6bc17dad13fbc16" providerId="LiveId" clId="{7BBD946D-C9FE-43B7-865E-187941A63F5E}" dt="2026-01-08T00:25:43.327" v="4266" actId="27636"/>
        <pc:sldMkLst>
          <pc:docMk/>
          <pc:sldMk cId="3812263698" sldId="298"/>
        </pc:sldMkLst>
        <pc:spChg chg="mod">
          <ac:chgData name="Ali Bahaloo" userId="d6bc17dad13fbc16" providerId="LiveId" clId="{7BBD946D-C9FE-43B7-865E-187941A63F5E}" dt="2026-01-07T22:54:14.918" v="3221"/>
          <ac:spMkLst>
            <pc:docMk/>
            <pc:sldMk cId="3812263698" sldId="298"/>
            <ac:spMk id="2" creationId="{C6C41382-EDAE-040B-BA64-C5682D593A86}"/>
          </ac:spMkLst>
        </pc:spChg>
        <pc:spChg chg="mod">
          <ac:chgData name="Ali Bahaloo" userId="d6bc17dad13fbc16" providerId="LiveId" clId="{7BBD946D-C9FE-43B7-865E-187941A63F5E}" dt="2026-01-08T00:25:43.327" v="4266" actId="27636"/>
          <ac:spMkLst>
            <pc:docMk/>
            <pc:sldMk cId="3812263698" sldId="298"/>
            <ac:spMk id="3" creationId="{C9F44705-F465-C319-5471-01459E71350F}"/>
          </ac:spMkLst>
        </pc:spChg>
        <pc:spChg chg="mod">
          <ac:chgData name="Ali Bahaloo" userId="d6bc17dad13fbc16" providerId="LiveId" clId="{7BBD946D-C9FE-43B7-865E-187941A63F5E}" dt="2026-01-08T00:25:43.325" v="4265" actId="27636"/>
          <ac:spMkLst>
            <pc:docMk/>
            <pc:sldMk cId="3812263698" sldId="298"/>
            <ac:spMk id="4" creationId="{F55379DE-7D0C-ED92-964E-C7A526A2835B}"/>
          </ac:spMkLst>
        </pc:sp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ata2.xml.rels><?xml version="1.0" encoding="UTF-8" standalone="yes"?>
<Relationships xmlns="http://schemas.openxmlformats.org/package/2006/relationships"><Relationship Id="rId1" Type="http://schemas.openxmlformats.org/officeDocument/2006/relationships/image" Target="../media/image3.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xml.rels><?xml version="1.0" encoding="UTF-8" standalone="yes"?>
<Relationships xmlns="http://schemas.openxmlformats.org/package/2006/relationships"><Relationship Id="rId1"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18BB34-77C5-480F-994B-B2CB4E4A872C}"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CA"/>
        </a:p>
      </dgm:t>
    </dgm:pt>
    <dgm:pt modelId="{EE116C00-7A6C-481F-8112-69E2AB02F4FC}">
      <dgm:prSet phldrT="[Text]" phldr="0"/>
      <dgm:spPr/>
      <dgm:t>
        <a:bodyPr/>
        <a:lstStyle/>
        <a:p>
          <a:r>
            <a:rPr lang="en-CA" dirty="0"/>
            <a:t>Ali Bahaloo</a:t>
          </a:r>
          <a:br>
            <a:rPr lang="en-CA" dirty="0"/>
          </a:br>
          <a:r>
            <a:rPr lang="en-CA" dirty="0"/>
            <a:t>Associate Director, Software Development @ Bounteous </a:t>
          </a:r>
        </a:p>
      </dgm:t>
    </dgm:pt>
    <dgm:pt modelId="{AE9C4E0C-142A-4075-98CA-359C2E592D0B}" type="parTrans" cxnId="{96C8A49B-917B-4E91-BD92-1EEEC06CBFD2}">
      <dgm:prSet/>
      <dgm:spPr/>
      <dgm:t>
        <a:bodyPr/>
        <a:lstStyle/>
        <a:p>
          <a:endParaRPr lang="en-CA"/>
        </a:p>
      </dgm:t>
    </dgm:pt>
    <dgm:pt modelId="{940B7C14-15B0-4A42-8019-6FDA3522EB3C}" type="sibTrans" cxnId="{96C8A49B-917B-4E91-BD92-1EEEC06CBFD2}">
      <dgm:prSet/>
      <dgm:spPr/>
      <dgm:t>
        <a:bodyPr/>
        <a:lstStyle/>
        <a:p>
          <a:endParaRPr lang="en-CA"/>
        </a:p>
      </dgm:t>
    </dgm:pt>
    <dgm:pt modelId="{773A17A9-F415-483C-89CA-CF777F4AB091}" type="pres">
      <dgm:prSet presAssocID="{6C18BB34-77C5-480F-994B-B2CB4E4A872C}" presName="Name0" presStyleCnt="0">
        <dgm:presLayoutVars>
          <dgm:chMax/>
          <dgm:chPref/>
          <dgm:dir/>
        </dgm:presLayoutVars>
      </dgm:prSet>
      <dgm:spPr/>
    </dgm:pt>
    <dgm:pt modelId="{149EBF33-AEBD-43EB-9768-DDF15FE5D5B4}" type="pres">
      <dgm:prSet presAssocID="{EE116C00-7A6C-481F-8112-69E2AB02F4FC}" presName="composite" presStyleCnt="0">
        <dgm:presLayoutVars>
          <dgm:chMax val="1"/>
          <dgm:chPref val="1"/>
        </dgm:presLayoutVars>
      </dgm:prSet>
      <dgm:spPr/>
    </dgm:pt>
    <dgm:pt modelId="{7297E4D6-3FCC-4A12-AD41-17C06C33770D}" type="pres">
      <dgm:prSet presAssocID="{EE116C00-7A6C-481F-8112-69E2AB02F4FC}" presName="Accent" presStyleLbl="trAlignAcc1" presStyleIdx="0" presStyleCnt="1">
        <dgm:presLayoutVars>
          <dgm:chMax val="0"/>
          <dgm:chPref val="0"/>
        </dgm:presLayoutVars>
      </dgm:prSet>
      <dgm:spPr/>
    </dgm:pt>
    <dgm:pt modelId="{53DC155A-B3E8-4356-BD47-66A0D0740D2D}" type="pres">
      <dgm:prSet presAssocID="{EE116C00-7A6C-481F-8112-69E2AB02F4FC}" presName="Image" presStyleLbl="alignImgPlace1" presStyleIdx="0" presStyleCnt="1">
        <dgm:presLayoutVars>
          <dgm:chMax val="0"/>
          <dgm:chPref val="0"/>
        </dgm:presLayoutVars>
      </dgm:prSet>
      <dgm:spPr>
        <a:blipFill>
          <a:blip xmlns:r="http://schemas.openxmlformats.org/officeDocument/2006/relationships" r:embed="rId1"/>
          <a:srcRect/>
          <a:stretch>
            <a:fillRect t="-9000" b="-9000"/>
          </a:stretch>
        </a:blipFill>
      </dgm:spPr>
    </dgm:pt>
    <dgm:pt modelId="{5608E260-B881-4720-80AA-CEB854CBE6D7}" type="pres">
      <dgm:prSet presAssocID="{EE116C00-7A6C-481F-8112-69E2AB02F4FC}" presName="ChildComposite" presStyleCnt="0"/>
      <dgm:spPr/>
    </dgm:pt>
    <dgm:pt modelId="{3B35AC31-9A4B-450C-AA3D-D4DF064DC748}" type="pres">
      <dgm:prSet presAssocID="{EE116C00-7A6C-481F-8112-69E2AB02F4FC}" presName="Child" presStyleLbl="node1" presStyleIdx="0" presStyleCnt="0">
        <dgm:presLayoutVars>
          <dgm:chMax val="0"/>
          <dgm:chPref val="0"/>
          <dgm:bulletEnabled val="1"/>
        </dgm:presLayoutVars>
      </dgm:prSet>
      <dgm:spPr/>
    </dgm:pt>
    <dgm:pt modelId="{DCB4765D-8F03-4BDD-9144-B53E479387BA}" type="pres">
      <dgm:prSet presAssocID="{EE116C00-7A6C-481F-8112-69E2AB02F4FC}" presName="Parent" presStyleLbl="revTx" presStyleIdx="0" presStyleCnt="1">
        <dgm:presLayoutVars>
          <dgm:chMax val="1"/>
          <dgm:chPref val="0"/>
          <dgm:bulletEnabled val="1"/>
        </dgm:presLayoutVars>
      </dgm:prSet>
      <dgm:spPr/>
    </dgm:pt>
  </dgm:ptLst>
  <dgm:cxnLst>
    <dgm:cxn modelId="{96C8A49B-917B-4E91-BD92-1EEEC06CBFD2}" srcId="{6C18BB34-77C5-480F-994B-B2CB4E4A872C}" destId="{EE116C00-7A6C-481F-8112-69E2AB02F4FC}" srcOrd="0" destOrd="0" parTransId="{AE9C4E0C-142A-4075-98CA-359C2E592D0B}" sibTransId="{940B7C14-15B0-4A42-8019-6FDA3522EB3C}"/>
    <dgm:cxn modelId="{DF32A0D4-270C-4E33-BFE5-4C5F269F7EFA}" type="presOf" srcId="{6C18BB34-77C5-480F-994B-B2CB4E4A872C}" destId="{773A17A9-F415-483C-89CA-CF777F4AB091}" srcOrd="0" destOrd="0" presId="urn:microsoft.com/office/officeart/2008/layout/CaptionedPictures"/>
    <dgm:cxn modelId="{A58AEADB-3ECA-4299-AB4F-071612927F48}" type="presOf" srcId="{EE116C00-7A6C-481F-8112-69E2AB02F4FC}" destId="{DCB4765D-8F03-4BDD-9144-B53E479387BA}" srcOrd="0" destOrd="0" presId="urn:microsoft.com/office/officeart/2008/layout/CaptionedPictures"/>
    <dgm:cxn modelId="{E9AC17D2-CD52-45A1-9396-D5CAA56CCE26}" type="presParOf" srcId="{773A17A9-F415-483C-89CA-CF777F4AB091}" destId="{149EBF33-AEBD-43EB-9768-DDF15FE5D5B4}" srcOrd="0" destOrd="0" presId="urn:microsoft.com/office/officeart/2008/layout/CaptionedPictures"/>
    <dgm:cxn modelId="{B612B567-571F-4647-96CF-8F35294FD95D}" type="presParOf" srcId="{149EBF33-AEBD-43EB-9768-DDF15FE5D5B4}" destId="{7297E4D6-3FCC-4A12-AD41-17C06C33770D}" srcOrd="0" destOrd="0" presId="urn:microsoft.com/office/officeart/2008/layout/CaptionedPictures"/>
    <dgm:cxn modelId="{4EFACBB7-EF41-4CA8-85A0-20C205DEFB58}" type="presParOf" srcId="{149EBF33-AEBD-43EB-9768-DDF15FE5D5B4}" destId="{53DC155A-B3E8-4356-BD47-66A0D0740D2D}" srcOrd="1" destOrd="0" presId="urn:microsoft.com/office/officeart/2008/layout/CaptionedPictures"/>
    <dgm:cxn modelId="{722CFD65-4E81-4B2B-A048-8FCF5D01F7CC}" type="presParOf" srcId="{149EBF33-AEBD-43EB-9768-DDF15FE5D5B4}" destId="{5608E260-B881-4720-80AA-CEB854CBE6D7}" srcOrd="2" destOrd="0" presId="urn:microsoft.com/office/officeart/2008/layout/CaptionedPictures"/>
    <dgm:cxn modelId="{980612F7-97BB-45B5-966A-5E9DE39FE0C6}" type="presParOf" srcId="{5608E260-B881-4720-80AA-CEB854CBE6D7}" destId="{3B35AC31-9A4B-450C-AA3D-D4DF064DC748}" srcOrd="0" destOrd="0" presId="urn:microsoft.com/office/officeart/2008/layout/CaptionedPictures"/>
    <dgm:cxn modelId="{0015770D-AC5A-4E75-A3B6-5EE523BE1BCB}" type="presParOf" srcId="{5608E260-B881-4720-80AA-CEB854CBE6D7}" destId="{DCB4765D-8F03-4BDD-9144-B53E479387BA}"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4725E7-D1D8-4829-BA28-3728D1643208}"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CA"/>
        </a:p>
      </dgm:t>
    </dgm:pt>
    <dgm:pt modelId="{2077F85A-1584-4E60-957E-3A92C21A20AF}">
      <dgm:prSet phldrT="[Text]" phldr="0" custT="1"/>
      <dgm:spPr/>
      <dgm:t>
        <a:bodyPr/>
        <a:lstStyle/>
        <a:p>
          <a:r>
            <a:rPr lang="en-CA" sz="1600" dirty="0"/>
            <a:t>Kimia Yeganeh - </a:t>
          </a:r>
          <a:r>
            <a:rPr lang="en-CA" sz="900" i="1" dirty="0" err="1"/>
            <a:t>P.Eng</a:t>
          </a:r>
          <a:r>
            <a:rPr lang="en-CA" sz="900" i="1" dirty="0"/>
            <a:t>, CEM, CMVP, CSPO</a:t>
          </a:r>
          <a:br>
            <a:rPr lang="en-CA" sz="1600" dirty="0"/>
          </a:br>
          <a:r>
            <a:rPr lang="en-CA" sz="1600" dirty="0"/>
            <a:t>Business/Product Manager @ PUMA</a:t>
          </a:r>
        </a:p>
      </dgm:t>
    </dgm:pt>
    <dgm:pt modelId="{17DE1479-9F94-4444-A078-7F087605801F}" type="parTrans" cxnId="{221D10F9-E72A-475D-B8E4-0D4CDB7E44BE}">
      <dgm:prSet/>
      <dgm:spPr/>
      <dgm:t>
        <a:bodyPr/>
        <a:lstStyle/>
        <a:p>
          <a:endParaRPr lang="en-CA"/>
        </a:p>
      </dgm:t>
    </dgm:pt>
    <dgm:pt modelId="{A54FCEC7-A308-4040-9971-233D9429C7A3}" type="sibTrans" cxnId="{221D10F9-E72A-475D-B8E4-0D4CDB7E44BE}">
      <dgm:prSet/>
      <dgm:spPr/>
      <dgm:t>
        <a:bodyPr/>
        <a:lstStyle/>
        <a:p>
          <a:endParaRPr lang="en-CA"/>
        </a:p>
      </dgm:t>
    </dgm:pt>
    <dgm:pt modelId="{805529B9-C083-4D98-ABBD-FA568BDC41C2}" type="pres">
      <dgm:prSet presAssocID="{C54725E7-D1D8-4829-BA28-3728D1643208}" presName="Name0" presStyleCnt="0">
        <dgm:presLayoutVars>
          <dgm:chMax/>
          <dgm:chPref/>
          <dgm:dir/>
        </dgm:presLayoutVars>
      </dgm:prSet>
      <dgm:spPr/>
    </dgm:pt>
    <dgm:pt modelId="{AF3B4B96-3046-4F60-950A-19C16BE550AC}" type="pres">
      <dgm:prSet presAssocID="{2077F85A-1584-4E60-957E-3A92C21A20AF}" presName="composite" presStyleCnt="0">
        <dgm:presLayoutVars>
          <dgm:chMax val="1"/>
          <dgm:chPref val="1"/>
        </dgm:presLayoutVars>
      </dgm:prSet>
      <dgm:spPr/>
    </dgm:pt>
    <dgm:pt modelId="{A2BB237A-0501-4636-B382-55B08C3534D5}" type="pres">
      <dgm:prSet presAssocID="{2077F85A-1584-4E60-957E-3A92C21A20AF}" presName="Accent" presStyleLbl="trAlignAcc1" presStyleIdx="0" presStyleCnt="1">
        <dgm:presLayoutVars>
          <dgm:chMax val="0"/>
          <dgm:chPref val="0"/>
        </dgm:presLayoutVars>
      </dgm:prSet>
      <dgm:spPr/>
    </dgm:pt>
    <dgm:pt modelId="{EC39153C-500A-4700-9886-8EA027494C19}" type="pres">
      <dgm:prSet presAssocID="{2077F85A-1584-4E60-957E-3A92C21A20AF}" presName="Image" presStyleLbl="alignImgPlace1" presStyleIdx="0" presStyleCnt="1">
        <dgm:presLayoutVars>
          <dgm:chMax val="0"/>
          <dgm:chPref val="0"/>
        </dgm:presLayoutVars>
      </dgm:prSet>
      <dgm:spPr>
        <a:blipFill>
          <a:blip xmlns:r="http://schemas.openxmlformats.org/officeDocument/2006/relationships" r:embed="rId1"/>
          <a:srcRect/>
          <a:stretch>
            <a:fillRect t="-9000" b="-9000"/>
          </a:stretch>
        </a:blipFill>
      </dgm:spPr>
    </dgm:pt>
    <dgm:pt modelId="{426A5984-5C65-4DE3-ABA1-90B441BC7F38}" type="pres">
      <dgm:prSet presAssocID="{2077F85A-1584-4E60-957E-3A92C21A20AF}" presName="ChildComposite" presStyleCnt="0"/>
      <dgm:spPr/>
    </dgm:pt>
    <dgm:pt modelId="{514022F9-4284-45C6-BAC4-933DBD96CF3C}" type="pres">
      <dgm:prSet presAssocID="{2077F85A-1584-4E60-957E-3A92C21A20AF}" presName="Child" presStyleLbl="node1" presStyleIdx="0" presStyleCnt="0">
        <dgm:presLayoutVars>
          <dgm:chMax val="0"/>
          <dgm:chPref val="0"/>
          <dgm:bulletEnabled val="1"/>
        </dgm:presLayoutVars>
      </dgm:prSet>
      <dgm:spPr/>
    </dgm:pt>
    <dgm:pt modelId="{13DEFB80-72C0-447E-BD7E-25F63A5142DA}" type="pres">
      <dgm:prSet presAssocID="{2077F85A-1584-4E60-957E-3A92C21A20AF}" presName="Parent" presStyleLbl="revTx" presStyleIdx="0" presStyleCnt="1">
        <dgm:presLayoutVars>
          <dgm:chMax val="1"/>
          <dgm:chPref val="0"/>
          <dgm:bulletEnabled val="1"/>
        </dgm:presLayoutVars>
      </dgm:prSet>
      <dgm:spPr/>
    </dgm:pt>
  </dgm:ptLst>
  <dgm:cxnLst>
    <dgm:cxn modelId="{D11A4D6F-A08E-4C25-8D5C-954310823322}" type="presOf" srcId="{C54725E7-D1D8-4829-BA28-3728D1643208}" destId="{805529B9-C083-4D98-ABBD-FA568BDC41C2}" srcOrd="0" destOrd="0" presId="urn:microsoft.com/office/officeart/2008/layout/CaptionedPictures"/>
    <dgm:cxn modelId="{20FADDB4-436A-42BF-AEDB-F15441465C00}" type="presOf" srcId="{2077F85A-1584-4E60-957E-3A92C21A20AF}" destId="{13DEFB80-72C0-447E-BD7E-25F63A5142DA}" srcOrd="0" destOrd="0" presId="urn:microsoft.com/office/officeart/2008/layout/CaptionedPictures"/>
    <dgm:cxn modelId="{221D10F9-E72A-475D-B8E4-0D4CDB7E44BE}" srcId="{C54725E7-D1D8-4829-BA28-3728D1643208}" destId="{2077F85A-1584-4E60-957E-3A92C21A20AF}" srcOrd="0" destOrd="0" parTransId="{17DE1479-9F94-4444-A078-7F087605801F}" sibTransId="{A54FCEC7-A308-4040-9971-233D9429C7A3}"/>
    <dgm:cxn modelId="{30054F1B-D942-48EF-B925-5B47CF682993}" type="presParOf" srcId="{805529B9-C083-4D98-ABBD-FA568BDC41C2}" destId="{AF3B4B96-3046-4F60-950A-19C16BE550AC}" srcOrd="0" destOrd="0" presId="urn:microsoft.com/office/officeart/2008/layout/CaptionedPictures"/>
    <dgm:cxn modelId="{5D26FA6C-351A-49CC-8398-82E30DCAC7DF}" type="presParOf" srcId="{AF3B4B96-3046-4F60-950A-19C16BE550AC}" destId="{A2BB237A-0501-4636-B382-55B08C3534D5}" srcOrd="0" destOrd="0" presId="urn:microsoft.com/office/officeart/2008/layout/CaptionedPictures"/>
    <dgm:cxn modelId="{5C42F33C-109D-4B5E-94F8-7DC891C1490B}" type="presParOf" srcId="{AF3B4B96-3046-4F60-950A-19C16BE550AC}" destId="{EC39153C-500A-4700-9886-8EA027494C19}" srcOrd="1" destOrd="0" presId="urn:microsoft.com/office/officeart/2008/layout/CaptionedPictures"/>
    <dgm:cxn modelId="{508543B1-329A-436D-83CC-D5F6C68B4B77}" type="presParOf" srcId="{AF3B4B96-3046-4F60-950A-19C16BE550AC}" destId="{426A5984-5C65-4DE3-ABA1-90B441BC7F38}" srcOrd="2" destOrd="0" presId="urn:microsoft.com/office/officeart/2008/layout/CaptionedPictures"/>
    <dgm:cxn modelId="{96565458-D784-4318-A150-9B65886FBF1E}" type="presParOf" srcId="{426A5984-5C65-4DE3-ABA1-90B441BC7F38}" destId="{514022F9-4284-45C6-BAC4-933DBD96CF3C}" srcOrd="0" destOrd="0" presId="urn:microsoft.com/office/officeart/2008/layout/CaptionedPictures"/>
    <dgm:cxn modelId="{4DDE2C6E-E7A8-4C2B-92A0-416CF162E84F}" type="presParOf" srcId="{426A5984-5C65-4DE3-ABA1-90B441BC7F38}" destId="{13DEFB80-72C0-447E-BD7E-25F63A5142DA}" srcOrd="1" destOrd="0" presId="urn:microsoft.com/office/officeart/2008/layout/CaptionedPicture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97E4D6-3FCC-4A12-AD41-17C06C33770D}">
      <dsp:nvSpPr>
        <dsp:cNvPr id="0" name=""/>
        <dsp:cNvSpPr/>
      </dsp:nvSpPr>
      <dsp:spPr>
        <a:xfrm>
          <a:off x="272534" y="0"/>
          <a:ext cx="3088718" cy="3633787"/>
        </a:xfrm>
        <a:prstGeom prst="rect">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53DC155A-B3E8-4356-BD47-66A0D0740D2D}">
      <dsp:nvSpPr>
        <dsp:cNvPr id="0" name=""/>
        <dsp:cNvSpPr/>
      </dsp:nvSpPr>
      <dsp:spPr>
        <a:xfrm>
          <a:off x="426969" y="145351"/>
          <a:ext cx="2779847" cy="2361961"/>
        </a:xfrm>
        <a:prstGeom prst="rect">
          <a:avLst/>
        </a:prstGeom>
        <a:blipFill>
          <a:blip xmlns:r="http://schemas.openxmlformats.org/officeDocument/2006/relationships" r:embed="rId1"/>
          <a:srcRect/>
          <a:stretch>
            <a:fillRect t="-9000" b="-9000"/>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B4765D-8F03-4BDD-9144-B53E479387BA}">
      <dsp:nvSpPr>
        <dsp:cNvPr id="0" name=""/>
        <dsp:cNvSpPr/>
      </dsp:nvSpPr>
      <dsp:spPr>
        <a:xfrm>
          <a:off x="426969" y="2507313"/>
          <a:ext cx="2779847" cy="9811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CA" sz="1700" kern="1200" dirty="0"/>
            <a:t>Ali Bahaloo</a:t>
          </a:r>
          <a:br>
            <a:rPr lang="en-CA" sz="1700" kern="1200" dirty="0"/>
          </a:br>
          <a:r>
            <a:rPr lang="en-CA" sz="1700" kern="1200" dirty="0"/>
            <a:t>Associate Director, Software Development @ Bounteous </a:t>
          </a:r>
        </a:p>
      </dsp:txBody>
      <dsp:txXfrm>
        <a:off x="426969" y="2507313"/>
        <a:ext cx="2779847" cy="9811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BB237A-0501-4636-B382-55B08C3534D5}">
      <dsp:nvSpPr>
        <dsp:cNvPr id="0" name=""/>
        <dsp:cNvSpPr/>
      </dsp:nvSpPr>
      <dsp:spPr>
        <a:xfrm>
          <a:off x="272534" y="0"/>
          <a:ext cx="3088718" cy="3633787"/>
        </a:xfrm>
        <a:prstGeom prst="rect">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C39153C-500A-4700-9886-8EA027494C19}">
      <dsp:nvSpPr>
        <dsp:cNvPr id="0" name=""/>
        <dsp:cNvSpPr/>
      </dsp:nvSpPr>
      <dsp:spPr>
        <a:xfrm>
          <a:off x="426969" y="145351"/>
          <a:ext cx="2779847" cy="2361961"/>
        </a:xfrm>
        <a:prstGeom prst="rect">
          <a:avLst/>
        </a:prstGeom>
        <a:blipFill>
          <a:blip xmlns:r="http://schemas.openxmlformats.org/officeDocument/2006/relationships" r:embed="rId1"/>
          <a:srcRect/>
          <a:stretch>
            <a:fillRect t="-9000" b="-9000"/>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DEFB80-72C0-447E-BD7E-25F63A5142DA}">
      <dsp:nvSpPr>
        <dsp:cNvPr id="0" name=""/>
        <dsp:cNvSpPr/>
      </dsp:nvSpPr>
      <dsp:spPr>
        <a:xfrm>
          <a:off x="426969" y="2507313"/>
          <a:ext cx="2779847" cy="9811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CA" sz="1600" kern="1200" dirty="0"/>
            <a:t>Kimia Yeganeh - </a:t>
          </a:r>
          <a:r>
            <a:rPr lang="en-CA" sz="900" i="1" kern="1200" dirty="0" err="1"/>
            <a:t>P.Eng</a:t>
          </a:r>
          <a:r>
            <a:rPr lang="en-CA" sz="900" i="1" kern="1200" dirty="0"/>
            <a:t>, CEM, CMVP, CSPO</a:t>
          </a:r>
          <a:br>
            <a:rPr lang="en-CA" sz="1600" kern="1200" dirty="0"/>
          </a:br>
          <a:r>
            <a:rPr lang="en-CA" sz="1600" kern="1200" dirty="0"/>
            <a:t>Business/Product Manager @ PUMA</a:t>
          </a:r>
        </a:p>
      </dsp:txBody>
      <dsp:txXfrm>
        <a:off x="426969" y="2507313"/>
        <a:ext cx="2779847" cy="981122"/>
      </dsp:txXfrm>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81CEA5-62FD-4C83-BDE3-91DFB9827D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FA1CBFD-6AD0-48C4-B91B-58830F6F4C3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869721-F543-4A6C-BF9D-65D7CC540427}" type="datetimeFigureOut">
              <a:rPr lang="en-US" smtClean="0"/>
              <a:t>1/6/2026</a:t>
            </a:fld>
            <a:endParaRPr lang="en-US" dirty="0"/>
          </a:p>
        </p:txBody>
      </p:sp>
      <p:sp>
        <p:nvSpPr>
          <p:cNvPr id="4" name="Footer Placeholder 3">
            <a:extLst>
              <a:ext uri="{FF2B5EF4-FFF2-40B4-BE49-F238E27FC236}">
                <a16:creationId xmlns:a16="http://schemas.microsoft.com/office/drawing/2014/main" id="{A9E55D22-46A3-4B8C-AD40-252FE7896C3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E70DCEF-9071-4B17-801B-37B4465C8E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90168E-626C-4E60-93C0-A00D25609468}" type="slidenum">
              <a:rPr lang="en-US" smtClean="0"/>
              <a:t>‹#›</a:t>
            </a:fld>
            <a:endParaRPr lang="en-US" dirty="0"/>
          </a:p>
        </p:txBody>
      </p:sp>
    </p:spTree>
    <p:extLst>
      <p:ext uri="{BB962C8B-B14F-4D97-AF65-F5344CB8AC3E}">
        <p14:creationId xmlns:p14="http://schemas.microsoft.com/office/powerpoint/2010/main" val="3749347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32326A-4C88-4AFB-AA5B-5919D81DFF5B}" type="datetimeFigureOut">
              <a:rPr lang="en-US" smtClean="0"/>
              <a:t>1/6/2026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3AB32-59DF-41F1-9618-EDFBF5049629}" type="slidenum">
              <a:rPr lang="en-US" smtClean="0"/>
              <a:t>‹#›</a:t>
            </a:fld>
            <a:endParaRPr lang="en-US" dirty="0"/>
          </a:p>
        </p:txBody>
      </p:sp>
    </p:spTree>
    <p:extLst>
      <p:ext uri="{BB962C8B-B14F-4D97-AF65-F5344CB8AC3E}">
        <p14:creationId xmlns:p14="http://schemas.microsoft.com/office/powerpoint/2010/main" val="3661805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B3AB32-59DF-41F1-9618-EDFBF5049629}" type="slidenum">
              <a:rPr lang="en-US" smtClean="0"/>
              <a:t>1</a:t>
            </a:fld>
            <a:endParaRPr lang="en-US" dirty="0"/>
          </a:p>
        </p:txBody>
      </p:sp>
    </p:spTree>
    <p:extLst>
      <p:ext uri="{BB962C8B-B14F-4D97-AF65-F5344CB8AC3E}">
        <p14:creationId xmlns:p14="http://schemas.microsoft.com/office/powerpoint/2010/main" val="1390047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C6B3AB32-59DF-41F1-9618-EDFBF5049629}" type="slidenum">
              <a:rPr lang="en-US" smtClean="0"/>
              <a:t>25</a:t>
            </a:fld>
            <a:endParaRPr lang="en-US" dirty="0"/>
          </a:p>
        </p:txBody>
      </p:sp>
    </p:spTree>
    <p:extLst>
      <p:ext uri="{BB962C8B-B14F-4D97-AF65-F5344CB8AC3E}">
        <p14:creationId xmlns:p14="http://schemas.microsoft.com/office/powerpoint/2010/main" val="2499461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 What to Do If You’ve Been Scammed</a:t>
            </a:r>
          </a:p>
          <a:p>
            <a:r>
              <a:rPr lang="en-US" i="1" dirty="0"/>
              <a:t>(Key message to repeat out loud: “This can happen to anyone. Acting quickly helps.”)</a:t>
            </a:r>
            <a:endParaRPr lang="en-US" dirty="0"/>
          </a:p>
          <a:p>
            <a:br>
              <a:rPr lang="en-US" dirty="0"/>
            </a:br>
            <a:endParaRPr lang="en-US" dirty="0"/>
          </a:p>
          <a:p>
            <a:r>
              <a:rPr lang="en-US" b="1" dirty="0"/>
              <a:t>Step 1: Stop the Interaction Immediately</a:t>
            </a:r>
          </a:p>
          <a:p>
            <a:r>
              <a:rPr lang="en-US" dirty="0"/>
              <a:t>Hang up the phone</a:t>
            </a:r>
          </a:p>
          <a:p>
            <a:r>
              <a:rPr lang="en-US" dirty="0"/>
              <a:t>Do not reply to messages or emails</a:t>
            </a:r>
          </a:p>
          <a:p>
            <a:r>
              <a:rPr lang="en-US" dirty="0"/>
              <a:t>Do not send any more money</a:t>
            </a:r>
          </a:p>
          <a:p>
            <a:r>
              <a:rPr lang="en-US" dirty="0"/>
              <a:t>Do not click any more links</a:t>
            </a:r>
          </a:p>
          <a:p>
            <a:r>
              <a:rPr lang="en-US" b="1" dirty="0"/>
              <a:t>Important:</a:t>
            </a:r>
            <a:r>
              <a:rPr lang="en-US" dirty="0"/>
              <a:t> Scammers often try to re-contact you. Ignoring them is critical.</a:t>
            </a:r>
          </a:p>
          <a:p>
            <a:br>
              <a:rPr lang="en-US" dirty="0"/>
            </a:br>
            <a:endParaRPr lang="en-US" dirty="0"/>
          </a:p>
          <a:p>
            <a:r>
              <a:rPr lang="en-US" b="1" dirty="0"/>
              <a:t>Step 2: Secure Your Accounts</a:t>
            </a:r>
          </a:p>
          <a:p>
            <a:r>
              <a:rPr lang="en-US" dirty="0"/>
              <a:t>What you do depends on what was shared:</a:t>
            </a:r>
          </a:p>
          <a:p>
            <a:r>
              <a:rPr lang="en-US" b="1" dirty="0"/>
              <a:t>If money was sent</a:t>
            </a:r>
          </a:p>
          <a:p>
            <a:r>
              <a:rPr lang="en-US" dirty="0"/>
              <a:t>Contact your </a:t>
            </a:r>
            <a:r>
              <a:rPr lang="en-US" b="1" dirty="0"/>
              <a:t>bank or credit card company immediately</a:t>
            </a:r>
            <a:endParaRPr lang="en-US" dirty="0"/>
          </a:p>
          <a:p>
            <a:r>
              <a:rPr lang="en-US" dirty="0"/>
              <a:t>Ask to </a:t>
            </a:r>
            <a:r>
              <a:rPr lang="en-US" b="1" dirty="0"/>
              <a:t>freeze transactions</a:t>
            </a:r>
            <a:r>
              <a:rPr lang="en-US" dirty="0"/>
              <a:t> or </a:t>
            </a:r>
            <a:r>
              <a:rPr lang="en-US" b="1" dirty="0"/>
              <a:t>reverse payments</a:t>
            </a:r>
            <a:endParaRPr lang="en-US" dirty="0"/>
          </a:p>
          <a:p>
            <a:r>
              <a:rPr lang="en-US" dirty="0"/>
              <a:t>Time matters — earlier action increases chances of recovery</a:t>
            </a:r>
          </a:p>
          <a:p>
            <a:r>
              <a:rPr lang="en-US" b="1" dirty="0"/>
              <a:t>If personal information was shared</a:t>
            </a:r>
          </a:p>
          <a:p>
            <a:r>
              <a:rPr lang="en-US" dirty="0"/>
              <a:t>Change passwords (email, banking, shopping)</a:t>
            </a:r>
          </a:p>
          <a:p>
            <a:r>
              <a:rPr lang="en-US" dirty="0"/>
              <a:t>Enable two-factor authentication</a:t>
            </a:r>
          </a:p>
          <a:p>
            <a:r>
              <a:rPr lang="en-US" dirty="0"/>
              <a:t>Watch for suspicious activity</a:t>
            </a:r>
          </a:p>
          <a:p>
            <a:r>
              <a:rPr lang="en-US" b="1" dirty="0"/>
              <a:t>If remote access was given</a:t>
            </a:r>
          </a:p>
          <a:p>
            <a:r>
              <a:rPr lang="en-US" dirty="0"/>
              <a:t>Disconnect your device from the internet</a:t>
            </a:r>
          </a:p>
          <a:p>
            <a:r>
              <a:rPr lang="en-US" dirty="0"/>
              <a:t>Turn off or remove remote software</a:t>
            </a:r>
          </a:p>
          <a:p>
            <a:r>
              <a:rPr lang="en-US" dirty="0"/>
              <a:t>Get technical help to check your device</a:t>
            </a:r>
          </a:p>
          <a:p>
            <a:br>
              <a:rPr lang="en-US" dirty="0"/>
            </a:br>
            <a:endParaRPr lang="en-US" dirty="0"/>
          </a:p>
          <a:p>
            <a:r>
              <a:rPr lang="en-US" b="1" dirty="0"/>
              <a:t>Step 3: Report the Scam</a:t>
            </a:r>
          </a:p>
          <a:p>
            <a:r>
              <a:rPr lang="en-US" dirty="0"/>
              <a:t>Reporting helps protect others and may help you recover losses.</a:t>
            </a:r>
          </a:p>
          <a:p>
            <a:r>
              <a:rPr lang="en-US" b="1" dirty="0"/>
              <a:t>🇨🇦 In Canada</a:t>
            </a:r>
          </a:p>
          <a:p>
            <a:r>
              <a:rPr lang="en-US" b="1" dirty="0"/>
              <a:t>Canadian Anti-Fraud Centre (CAFC)</a:t>
            </a:r>
            <a:endParaRPr lang="en-US" dirty="0"/>
          </a:p>
          <a:p>
            <a:pPr lvl="1"/>
            <a:r>
              <a:rPr lang="en-US" dirty="0"/>
              <a:t>Report online or by phone</a:t>
            </a:r>
          </a:p>
          <a:p>
            <a:r>
              <a:rPr lang="en-US" dirty="0"/>
              <a:t>Local police (especially if large amounts were lost)</a:t>
            </a:r>
          </a:p>
          <a:p>
            <a:r>
              <a:rPr lang="en-US" b="1" dirty="0"/>
              <a:t>Why reporting matters</a:t>
            </a:r>
          </a:p>
          <a:p>
            <a:r>
              <a:rPr lang="en-US" dirty="0"/>
              <a:t>Helps authorities track scam patterns</a:t>
            </a:r>
          </a:p>
          <a:p>
            <a:r>
              <a:rPr lang="en-US" dirty="0"/>
              <a:t>Prevents future victims</a:t>
            </a:r>
          </a:p>
          <a:p>
            <a:r>
              <a:rPr lang="en-US" dirty="0"/>
              <a:t>Creates a record if identity theft occurs later</a:t>
            </a:r>
          </a:p>
          <a:p>
            <a:br>
              <a:rPr lang="en-US" dirty="0"/>
            </a:br>
            <a:endParaRPr lang="en-US" dirty="0"/>
          </a:p>
          <a:p>
            <a:r>
              <a:rPr lang="en-US" b="1" dirty="0"/>
              <a:t>Step 4: Monitor &amp; Protect Going Forward</a:t>
            </a:r>
          </a:p>
          <a:p>
            <a:r>
              <a:rPr lang="en-US" dirty="0"/>
              <a:t>Watch bank and credit card statements closely</a:t>
            </a:r>
          </a:p>
          <a:p>
            <a:r>
              <a:rPr lang="en-US" dirty="0"/>
              <a:t>Check your credit report</a:t>
            </a:r>
          </a:p>
          <a:p>
            <a:r>
              <a:rPr lang="en-US" dirty="0"/>
              <a:t>Be cautious of “recovery scams”</a:t>
            </a:r>
          </a:p>
          <a:p>
            <a:pPr lvl="1"/>
            <a:r>
              <a:rPr lang="en-US" dirty="0"/>
              <a:t>Scammers pretending to help you recover lost money</a:t>
            </a:r>
          </a:p>
          <a:p>
            <a:br>
              <a:rPr lang="en-US" dirty="0"/>
            </a:br>
            <a:endParaRPr lang="en-US" dirty="0"/>
          </a:p>
          <a:p>
            <a:r>
              <a:rPr lang="en-US" b="1" dirty="0"/>
              <a:t>Step 5: Talk to Someone</a:t>
            </a:r>
          </a:p>
          <a:p>
            <a:r>
              <a:rPr lang="en-US" dirty="0"/>
              <a:t>Tell a family member or trusted friend</a:t>
            </a:r>
          </a:p>
          <a:p>
            <a:r>
              <a:rPr lang="en-US" dirty="0"/>
              <a:t>Talk to your bank or service provider</a:t>
            </a:r>
          </a:p>
          <a:p>
            <a:r>
              <a:rPr lang="en-US" dirty="0"/>
              <a:t>Do </a:t>
            </a:r>
            <a:r>
              <a:rPr lang="en-US" b="1" dirty="0"/>
              <a:t>not</a:t>
            </a:r>
            <a:r>
              <a:rPr lang="en-US" dirty="0"/>
              <a:t> feel embarrassed — scams are designed to trick people</a:t>
            </a:r>
          </a:p>
          <a:p>
            <a:r>
              <a:rPr lang="en-US" b="1" dirty="0"/>
              <a:t>Silence helps scammers. Talking helps victims.</a:t>
            </a:r>
            <a:endParaRPr lang="en-US" dirty="0"/>
          </a:p>
          <a:p>
            <a:endParaRPr lang="en-CA" dirty="0"/>
          </a:p>
        </p:txBody>
      </p:sp>
      <p:sp>
        <p:nvSpPr>
          <p:cNvPr id="4" name="Slide Number Placeholder 3"/>
          <p:cNvSpPr>
            <a:spLocks noGrp="1"/>
          </p:cNvSpPr>
          <p:nvPr>
            <p:ph type="sldNum" sz="quarter" idx="5"/>
          </p:nvPr>
        </p:nvSpPr>
        <p:spPr/>
        <p:txBody>
          <a:bodyPr/>
          <a:lstStyle/>
          <a:p>
            <a:fld id="{C6B3AB32-59DF-41F1-9618-EDFBF5049629}" type="slidenum">
              <a:rPr lang="en-US" smtClean="0"/>
              <a:t>26</a:t>
            </a:fld>
            <a:endParaRPr lang="en-US" dirty="0"/>
          </a:p>
        </p:txBody>
      </p:sp>
    </p:spTree>
    <p:extLst>
      <p:ext uri="{BB962C8B-B14F-4D97-AF65-F5344CB8AC3E}">
        <p14:creationId xmlns:p14="http://schemas.microsoft.com/office/powerpoint/2010/main" val="3706975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B3AB32-59DF-41F1-9618-EDFBF5049629}" type="slidenum">
              <a:rPr lang="en-US" smtClean="0"/>
              <a:t>37</a:t>
            </a:fld>
            <a:endParaRPr lang="en-US" dirty="0"/>
          </a:p>
        </p:txBody>
      </p:sp>
    </p:spTree>
    <p:extLst>
      <p:ext uri="{BB962C8B-B14F-4D97-AF65-F5344CB8AC3E}">
        <p14:creationId xmlns:p14="http://schemas.microsoft.com/office/powerpoint/2010/main" val="1046714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AF48661D-5FDF-474E-AA14-28384804BC5F}" type="datetime4">
              <a:rPr lang="en-US" smtClean="0"/>
              <a:t>January 6, 2026</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r>
              <a:rPr lang="en-US"/>
              <a:t>ahuratech.ca</a:t>
            </a:r>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C3FC29-8BBB-461D-9CCB-32FD37814661}" type="datetime4">
              <a:rPr lang="en-US" smtClean="0"/>
              <a:t>January 6, 2026</a:t>
            </a:fld>
            <a:endParaRPr lang="en-US" dirty="0"/>
          </a:p>
        </p:txBody>
      </p:sp>
      <p:sp>
        <p:nvSpPr>
          <p:cNvPr id="5" name="Footer Placeholder 4"/>
          <p:cNvSpPr>
            <a:spLocks noGrp="1"/>
          </p:cNvSpPr>
          <p:nvPr>
            <p:ph type="ftr" sz="quarter" idx="11"/>
          </p:nvPr>
        </p:nvSpPr>
        <p:spPr/>
        <p:txBody>
          <a:bodyPr/>
          <a:lstStyle/>
          <a:p>
            <a:r>
              <a:rPr lang="en-US"/>
              <a:t>ahuratech.ca</a:t>
            </a:r>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6F2DB0B9-4426-4042-B920-0ABCFB458CDA}" type="datetime4">
              <a:rPr lang="en-US" smtClean="0"/>
              <a:t>January 6, 2026</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r>
              <a:rPr lang="en-US"/>
              <a:t>ahuratech.ca</a:t>
            </a:r>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481DCB-57DF-471D-A390-56B09C81ADFD}" type="datetime4">
              <a:rPr lang="en-US" smtClean="0"/>
              <a:t>January 6, 2026</a:t>
            </a:fld>
            <a:endParaRPr lang="en-US" dirty="0"/>
          </a:p>
        </p:txBody>
      </p:sp>
      <p:sp>
        <p:nvSpPr>
          <p:cNvPr id="6" name="Footer Placeholder 5"/>
          <p:cNvSpPr>
            <a:spLocks noGrp="1"/>
          </p:cNvSpPr>
          <p:nvPr>
            <p:ph type="ftr" sz="quarter" idx="11"/>
          </p:nvPr>
        </p:nvSpPr>
        <p:spPr/>
        <p:txBody>
          <a:bodyPr/>
          <a:lstStyle/>
          <a:p>
            <a:r>
              <a:rPr lang="en-US"/>
              <a:t>ahuratech.ca</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A92BB9-668D-4AE2-BDBE-BE081C19829F}" type="datetime4">
              <a:rPr lang="en-US" smtClean="0"/>
              <a:t>January 6, 2026</a:t>
            </a:fld>
            <a:endParaRPr lang="en-US" dirty="0"/>
          </a:p>
        </p:txBody>
      </p:sp>
      <p:sp>
        <p:nvSpPr>
          <p:cNvPr id="8" name="Footer Placeholder 7"/>
          <p:cNvSpPr>
            <a:spLocks noGrp="1"/>
          </p:cNvSpPr>
          <p:nvPr>
            <p:ph type="ftr" sz="quarter" idx="11"/>
          </p:nvPr>
        </p:nvSpPr>
        <p:spPr/>
        <p:txBody>
          <a:bodyPr/>
          <a:lstStyle/>
          <a:p>
            <a:r>
              <a:rPr lang="en-US"/>
              <a:t>ahuratech.ca</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11DC7B6-5700-491F-98A9-CBCB3BFCEE23}" type="datetime4">
              <a:rPr lang="en-US" smtClean="0"/>
              <a:t>January 6, 2026</a:t>
            </a:fld>
            <a:endParaRPr lang="en-US" dirty="0"/>
          </a:p>
        </p:txBody>
      </p:sp>
      <p:sp>
        <p:nvSpPr>
          <p:cNvPr id="4" name="Footer Placeholder 3"/>
          <p:cNvSpPr>
            <a:spLocks noGrp="1"/>
          </p:cNvSpPr>
          <p:nvPr>
            <p:ph type="ftr" sz="quarter" idx="11"/>
          </p:nvPr>
        </p:nvSpPr>
        <p:spPr/>
        <p:txBody>
          <a:bodyPr/>
          <a:lstStyle/>
          <a:p>
            <a:r>
              <a:rPr lang="en-US"/>
              <a:t>ahuratech.ca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7FE2FF-E5E2-4CC4-9523-117CD8240412}" type="datetime4">
              <a:rPr lang="en-US" smtClean="0"/>
              <a:t>January 6, 2026</a:t>
            </a:fld>
            <a:endParaRPr lang="en-US" dirty="0"/>
          </a:p>
        </p:txBody>
      </p:sp>
      <p:sp>
        <p:nvSpPr>
          <p:cNvPr id="3" name="Footer Placeholder 2"/>
          <p:cNvSpPr>
            <a:spLocks noGrp="1"/>
          </p:cNvSpPr>
          <p:nvPr>
            <p:ph type="ftr" sz="quarter" idx="11"/>
          </p:nvPr>
        </p:nvSpPr>
        <p:spPr/>
        <p:txBody>
          <a:bodyPr/>
          <a:lstStyle/>
          <a:p>
            <a:r>
              <a:rPr lang="en-US"/>
              <a:t>ahuratech.ca</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A76ACA77-FA12-4170-9385-86CEB8757826}" type="datetime4">
              <a:rPr lang="en-US" smtClean="0"/>
              <a:t>January 6, 2026</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r>
              <a:rPr lang="en-US"/>
              <a:t>ahuratech.ca</a:t>
            </a:r>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513DCA-34E8-44C4-9FA8-35DC3884C292}" type="datetime4">
              <a:rPr lang="en-US" smtClean="0"/>
              <a:t>January 6, 2026</a:t>
            </a:fld>
            <a:endParaRPr lang="en-US" dirty="0"/>
          </a:p>
        </p:txBody>
      </p:sp>
      <p:sp>
        <p:nvSpPr>
          <p:cNvPr id="6" name="Footer Placeholder 5"/>
          <p:cNvSpPr>
            <a:spLocks noGrp="1"/>
          </p:cNvSpPr>
          <p:nvPr>
            <p:ph type="ftr" sz="quarter" idx="11"/>
          </p:nvPr>
        </p:nvSpPr>
        <p:spPr/>
        <p:txBody>
          <a:bodyPr/>
          <a:lstStyle/>
          <a:p>
            <a:r>
              <a:rPr lang="en-US"/>
              <a:t>ahuratech.ca</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4385CA-B735-4C46-B1A6-5137045D6B55}" type="datetime4">
              <a:rPr lang="en-US" smtClean="0"/>
              <a:t>January 6, 2026</a:t>
            </a:fld>
            <a:endParaRPr lang="en-US" dirty="0"/>
          </a:p>
        </p:txBody>
      </p:sp>
      <p:sp>
        <p:nvSpPr>
          <p:cNvPr id="5" name="Footer Placeholder 4"/>
          <p:cNvSpPr>
            <a:spLocks noGrp="1"/>
          </p:cNvSpPr>
          <p:nvPr>
            <p:ph type="ftr" sz="quarter" idx="11"/>
          </p:nvPr>
        </p:nvSpPr>
        <p:spPr/>
        <p:txBody>
          <a:bodyPr/>
          <a:lstStyle/>
          <a:p>
            <a:r>
              <a:rPr lang="en-US"/>
              <a:t>ahuratech.ca</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4A4A860A-611C-495C-B618-E95A3A223E75}" type="datetime4">
              <a:rPr lang="en-US" smtClean="0"/>
              <a:t>January 6, 2026</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r>
              <a:rPr lang="en-US"/>
              <a:t>ahuratech.ca</a:t>
            </a:r>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02439893-C80C-4423-BEA7-B605E22F0F66}" type="datetime4">
              <a:rPr lang="en-US" smtClean="0"/>
              <a:t>January 6, 2026</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r>
              <a:rPr lang="en-US"/>
              <a:t>ahuratech.ca</a:t>
            </a:r>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hyperlink" Target="https://ahuratech.ca/" TargetMode="External"/><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antifraudcentre-centreantifraude.ca/index-eng.htm" TargetMode="External"/><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opencanada.blob.core.windows.net/opengovprod/resources/1ffc4a5e-e41b-48c7-929e-633d023ef8dc/cafc-annual-stats-report-2024-en.pdf?se=2026-01-08T01%3A04%3A54Z&amp;sp=r&amp;sv=2024-08-04&amp;sr=b&amp;sig=zvUBv3HTs51WFhm/NAqOzUd2SqsxoUdx4XTKQjSwGpE%3D"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s://www.aura.com/" TargetMode="External"/><Relationship Id="rId2" Type="http://schemas.openxmlformats.org/officeDocument/2006/relationships/hyperlink" Target="https://incogni.com/" TargetMode="Externa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93D4EDA-58E0-40CC-B3CA-14CDEB349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Digital Connections">
            <a:extLst>
              <a:ext uri="{FF2B5EF4-FFF2-40B4-BE49-F238E27FC236}">
                <a16:creationId xmlns:a16="http://schemas.microsoft.com/office/drawing/2014/main"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grpSp>
        <p:nvGrpSpPr>
          <p:cNvPr id="17" name="Group 16">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8" name="Rectangle 17">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Rectangle 18">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 name="Rectangle 19">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2" name="Rectangle 21">
            <a:extLst>
              <a:ext uri="{FF2B5EF4-FFF2-40B4-BE49-F238E27FC236}">
                <a16:creationId xmlns:a16="http://schemas.microsoft.com/office/drawing/2014/main" id="{4A2E7EC3-E07C-46CE-9B25-41865A506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le 1">
            <a:extLst>
              <a:ext uri="{FF2B5EF4-FFF2-40B4-BE49-F238E27FC236}">
                <a16:creationId xmlns:a16="http://schemas.microsoft.com/office/drawing/2014/main" id="{C02C5318-1A1E-49D0-B2E2-A4B0FA9E8A40}"/>
              </a:ext>
            </a:extLst>
          </p:cNvPr>
          <p:cNvSpPr>
            <a:spLocks noGrp="1"/>
          </p:cNvSpPr>
          <p:nvPr>
            <p:ph type="ctrTitle"/>
          </p:nvPr>
        </p:nvSpPr>
        <p:spPr>
          <a:xfrm>
            <a:off x="581191" y="4572000"/>
            <a:ext cx="10993549" cy="895244"/>
          </a:xfrm>
        </p:spPr>
        <p:txBody>
          <a:bodyPr>
            <a:noAutofit/>
          </a:bodyPr>
          <a:lstStyle/>
          <a:p>
            <a:r>
              <a:rPr lang="en-US" sz="6000" dirty="0">
                <a:solidFill>
                  <a:schemeClr val="bg1"/>
                </a:solidFill>
              </a:rPr>
              <a:t>Scams </a:t>
            </a:r>
            <a:r>
              <a:rPr lang="en-CA" sz="6000" dirty="0">
                <a:solidFill>
                  <a:schemeClr val="bg1"/>
                </a:solidFill>
              </a:rPr>
              <a:t>awareness </a:t>
            </a:r>
            <a:endParaRPr lang="en-US" sz="6000" dirty="0">
              <a:solidFill>
                <a:schemeClr val="bg1"/>
              </a:solidFill>
            </a:endParaRPr>
          </a:p>
        </p:txBody>
      </p:sp>
      <p:sp>
        <p:nvSpPr>
          <p:cNvPr id="3" name="Subtitle 2">
            <a:extLst>
              <a:ext uri="{FF2B5EF4-FFF2-40B4-BE49-F238E27FC236}">
                <a16:creationId xmlns:a16="http://schemas.microsoft.com/office/drawing/2014/main" id="{48B6CF59-4E5B-494D-A2F7-97ADD01E6497}"/>
              </a:ext>
            </a:extLst>
          </p:cNvPr>
          <p:cNvSpPr>
            <a:spLocks noGrp="1"/>
          </p:cNvSpPr>
          <p:nvPr>
            <p:ph type="subTitle" idx="1"/>
          </p:nvPr>
        </p:nvSpPr>
        <p:spPr>
          <a:xfrm>
            <a:off x="581194" y="5467246"/>
            <a:ext cx="10993546" cy="484822"/>
          </a:xfrm>
        </p:spPr>
        <p:txBody>
          <a:bodyPr>
            <a:normAutofit/>
          </a:bodyPr>
          <a:lstStyle/>
          <a:p>
            <a:r>
              <a:rPr lang="en-US" dirty="0">
                <a:solidFill>
                  <a:srgbClr val="7CEBFF"/>
                </a:solidFill>
              </a:rPr>
              <a:t>Detecting and avoiding general scams</a:t>
            </a:r>
          </a:p>
        </p:txBody>
      </p:sp>
      <p:sp>
        <p:nvSpPr>
          <p:cNvPr id="4" name="Footer Placeholder 3">
            <a:extLst>
              <a:ext uri="{FF2B5EF4-FFF2-40B4-BE49-F238E27FC236}">
                <a16:creationId xmlns:a16="http://schemas.microsoft.com/office/drawing/2014/main" id="{DC3D7AAA-E170-DE0F-F701-87D8115A0695}"/>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193070-57D5-98AC-0D2F-435551C14E98}"/>
              </a:ext>
            </a:extLst>
          </p:cNvPr>
          <p:cNvSpPr>
            <a:spLocks noGrp="1"/>
          </p:cNvSpPr>
          <p:nvPr>
            <p:ph type="title"/>
          </p:nvPr>
        </p:nvSpPr>
        <p:spPr/>
        <p:txBody>
          <a:bodyPr/>
          <a:lstStyle/>
          <a:p>
            <a:r>
              <a:rPr lang="en-CA" dirty="0"/>
              <a:t>Meet the team</a:t>
            </a:r>
          </a:p>
        </p:txBody>
      </p:sp>
      <p:sp>
        <p:nvSpPr>
          <p:cNvPr id="4" name="Footer Placeholder 3">
            <a:extLst>
              <a:ext uri="{FF2B5EF4-FFF2-40B4-BE49-F238E27FC236}">
                <a16:creationId xmlns:a16="http://schemas.microsoft.com/office/drawing/2014/main" id="{DBC88A30-8213-7414-6DB2-44F736A90942}"/>
              </a:ext>
            </a:extLst>
          </p:cNvPr>
          <p:cNvSpPr>
            <a:spLocks noGrp="1"/>
          </p:cNvSpPr>
          <p:nvPr>
            <p:ph type="ftr" sz="quarter" idx="11"/>
          </p:nvPr>
        </p:nvSpPr>
        <p:spPr/>
        <p:txBody>
          <a:bodyPr/>
          <a:lstStyle/>
          <a:p>
            <a:r>
              <a:rPr lang="en-US"/>
              <a:t>ahuratech.ca</a:t>
            </a:r>
            <a:endParaRPr lang="en-US" dirty="0"/>
          </a:p>
        </p:txBody>
      </p:sp>
      <p:graphicFrame>
        <p:nvGraphicFramePr>
          <p:cNvPr id="23" name="Content Placeholder 22">
            <a:extLst>
              <a:ext uri="{FF2B5EF4-FFF2-40B4-BE49-F238E27FC236}">
                <a16:creationId xmlns:a16="http://schemas.microsoft.com/office/drawing/2014/main" id="{8633B523-B381-43CF-86C2-952704AB8C94}"/>
              </a:ext>
            </a:extLst>
          </p:cNvPr>
          <p:cNvGraphicFramePr>
            <a:graphicFrameLocks noGrp="1"/>
          </p:cNvGraphicFramePr>
          <p:nvPr>
            <p:ph sz="half" idx="1"/>
            <p:extLst>
              <p:ext uri="{D42A27DB-BD31-4B8C-83A1-F6EECF244321}">
                <p14:modId xmlns:p14="http://schemas.microsoft.com/office/powerpoint/2010/main" val="934358252"/>
              </p:ext>
            </p:extLst>
          </p:nvPr>
        </p:nvGraphicFramePr>
        <p:xfrm>
          <a:off x="1485413" y="2227263"/>
          <a:ext cx="3633787" cy="363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4" name="Content Placeholder 23">
            <a:extLst>
              <a:ext uri="{FF2B5EF4-FFF2-40B4-BE49-F238E27FC236}">
                <a16:creationId xmlns:a16="http://schemas.microsoft.com/office/drawing/2014/main" id="{247F0430-DFE0-049F-7F73-323BEC483AFF}"/>
              </a:ext>
            </a:extLst>
          </p:cNvPr>
          <p:cNvGraphicFramePr>
            <a:graphicFrameLocks noGrp="1"/>
          </p:cNvGraphicFramePr>
          <p:nvPr>
            <p:ph sz="half" idx="2"/>
            <p:extLst>
              <p:ext uri="{D42A27DB-BD31-4B8C-83A1-F6EECF244321}">
                <p14:modId xmlns:p14="http://schemas.microsoft.com/office/powerpoint/2010/main" val="2007010807"/>
              </p:ext>
            </p:extLst>
          </p:nvPr>
        </p:nvGraphicFramePr>
        <p:xfrm>
          <a:off x="7082631" y="2227263"/>
          <a:ext cx="3633787" cy="363378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207119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68B6B6F-A4EC-A02B-73A1-695C39300AFF}"/>
              </a:ext>
            </a:extLst>
          </p:cNvPr>
          <p:cNvSpPr>
            <a:spLocks noGrp="1"/>
          </p:cNvSpPr>
          <p:nvPr>
            <p:ph type="title"/>
          </p:nvPr>
        </p:nvSpPr>
        <p:spPr/>
        <p:txBody>
          <a:bodyPr/>
          <a:lstStyle/>
          <a:p>
            <a:r>
              <a:rPr lang="en-CA" dirty="0"/>
              <a:t>Meet the team</a:t>
            </a:r>
          </a:p>
        </p:txBody>
      </p:sp>
      <p:pic>
        <p:nvPicPr>
          <p:cNvPr id="9" name="Content Placeholder 8">
            <a:extLst>
              <a:ext uri="{FF2B5EF4-FFF2-40B4-BE49-F238E27FC236}">
                <a16:creationId xmlns:a16="http://schemas.microsoft.com/office/drawing/2014/main" id="{7D1529D7-5213-9F14-16D0-EE99A3FDBD6F}"/>
              </a:ext>
            </a:extLst>
          </p:cNvPr>
          <p:cNvPicPr>
            <a:picLocks noGrp="1" noChangeAspect="1"/>
          </p:cNvPicPr>
          <p:nvPr>
            <p:ph sz="half" idx="1"/>
          </p:nvPr>
        </p:nvPicPr>
        <p:blipFill>
          <a:blip r:embed="rId2"/>
          <a:stretch>
            <a:fillRect/>
          </a:stretch>
        </p:blipFill>
        <p:spPr>
          <a:xfrm>
            <a:off x="1472047" y="2227263"/>
            <a:ext cx="3640856" cy="3633787"/>
          </a:xfrm>
        </p:spPr>
      </p:pic>
      <p:sp>
        <p:nvSpPr>
          <p:cNvPr id="11" name="Content Placeholder 10">
            <a:extLst>
              <a:ext uri="{FF2B5EF4-FFF2-40B4-BE49-F238E27FC236}">
                <a16:creationId xmlns:a16="http://schemas.microsoft.com/office/drawing/2014/main" id="{A0D9B2C2-4CA1-4B8D-9AEB-F998FCD990EA}"/>
              </a:ext>
            </a:extLst>
          </p:cNvPr>
          <p:cNvSpPr>
            <a:spLocks noGrp="1"/>
          </p:cNvSpPr>
          <p:nvPr>
            <p:ph sz="half" idx="2"/>
          </p:nvPr>
        </p:nvSpPr>
        <p:spPr/>
        <p:txBody>
          <a:bodyPr/>
          <a:lstStyle/>
          <a:p>
            <a:r>
              <a:rPr lang="en-CA" dirty="0"/>
              <a:t>Software Consulting &amp; Technical Advising from ideation to launch</a:t>
            </a:r>
          </a:p>
          <a:p>
            <a:r>
              <a:rPr lang="en-CA" dirty="0"/>
              <a:t>Business Development</a:t>
            </a:r>
          </a:p>
          <a:p>
            <a:r>
              <a:rPr lang="en-CA" dirty="0"/>
              <a:t>Software Development</a:t>
            </a:r>
          </a:p>
          <a:p>
            <a:r>
              <a:rPr lang="en-CA" dirty="0">
                <a:hlinkClick r:id="rId3"/>
              </a:rPr>
              <a:t>https://ahuratech.ca/</a:t>
            </a:r>
            <a:endParaRPr lang="en-CA" dirty="0"/>
          </a:p>
        </p:txBody>
      </p:sp>
      <p:sp>
        <p:nvSpPr>
          <p:cNvPr id="5" name="Footer Placeholder 4">
            <a:extLst>
              <a:ext uri="{FF2B5EF4-FFF2-40B4-BE49-F238E27FC236}">
                <a16:creationId xmlns:a16="http://schemas.microsoft.com/office/drawing/2014/main" id="{7F5F6705-6F39-4707-71F6-88B78FE1ACEF}"/>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305997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4BDFE6D-A3B5-8B60-308B-502711CB6C1C}"/>
              </a:ext>
            </a:extLst>
          </p:cNvPr>
          <p:cNvSpPr>
            <a:spLocks noGrp="1"/>
          </p:cNvSpPr>
          <p:nvPr>
            <p:ph type="title"/>
          </p:nvPr>
        </p:nvSpPr>
        <p:spPr/>
        <p:txBody>
          <a:bodyPr/>
          <a:lstStyle/>
          <a:p>
            <a:r>
              <a:rPr lang="en-CA" dirty="0"/>
              <a:t>Today we’ll cover</a:t>
            </a:r>
          </a:p>
        </p:txBody>
      </p:sp>
      <p:sp>
        <p:nvSpPr>
          <p:cNvPr id="7" name="Content Placeholder 6">
            <a:extLst>
              <a:ext uri="{FF2B5EF4-FFF2-40B4-BE49-F238E27FC236}">
                <a16:creationId xmlns:a16="http://schemas.microsoft.com/office/drawing/2014/main" id="{DD316468-C321-3A3F-0C65-AEB3E5263335}"/>
              </a:ext>
            </a:extLst>
          </p:cNvPr>
          <p:cNvSpPr>
            <a:spLocks noGrp="1"/>
          </p:cNvSpPr>
          <p:nvPr>
            <p:ph idx="1"/>
          </p:nvPr>
        </p:nvSpPr>
        <p:spPr/>
        <p:txBody>
          <a:bodyPr anchor="t">
            <a:normAutofit/>
          </a:bodyPr>
          <a:lstStyle/>
          <a:p>
            <a:r>
              <a:rPr lang="en-US" b="1" dirty="0"/>
              <a:t>Common Scams You’ll See Today</a:t>
            </a:r>
            <a:br>
              <a:rPr lang="en-US" dirty="0"/>
            </a:br>
            <a:r>
              <a:rPr lang="en-US" dirty="0"/>
              <a:t>Real examples: government, bank, tech support, delivery, and family scams</a:t>
            </a:r>
          </a:p>
          <a:p>
            <a:r>
              <a:rPr lang="en-US" b="1" dirty="0"/>
              <a:t>How to Spot Red Flags Quickly</a:t>
            </a:r>
            <a:br>
              <a:rPr lang="en-US" dirty="0"/>
            </a:br>
            <a:r>
              <a:rPr lang="en-US" dirty="0"/>
              <a:t>Simple warning signs you can recognize in seconds</a:t>
            </a:r>
          </a:p>
          <a:p>
            <a:r>
              <a:rPr lang="en-US" b="1" dirty="0"/>
              <a:t>What to Do If  You’ve Been Scammed</a:t>
            </a:r>
            <a:br>
              <a:rPr lang="en-US" dirty="0"/>
            </a:br>
            <a:r>
              <a:rPr lang="en-US" dirty="0"/>
              <a:t>Immediate steps to protect your money and accounts</a:t>
            </a:r>
          </a:p>
          <a:p>
            <a:r>
              <a:rPr lang="en-US" b="1" dirty="0"/>
              <a:t>How to Reduce Your Risk Going Forward</a:t>
            </a:r>
            <a:br>
              <a:rPr lang="en-US" dirty="0"/>
            </a:br>
            <a:r>
              <a:rPr lang="en-US" dirty="0"/>
              <a:t>Practical tools: privacy habits, 2FA, phone settings, and data protection</a:t>
            </a:r>
          </a:p>
        </p:txBody>
      </p:sp>
      <p:sp>
        <p:nvSpPr>
          <p:cNvPr id="5" name="Footer Placeholder 4">
            <a:extLst>
              <a:ext uri="{FF2B5EF4-FFF2-40B4-BE49-F238E27FC236}">
                <a16:creationId xmlns:a16="http://schemas.microsoft.com/office/drawing/2014/main" id="{373B30F9-AD08-8A15-114C-6A4EFCF07EE3}"/>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142413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39004-7C9D-4B6E-BA36-8C5A16D1509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72EC016-6DEF-411D-3088-2FF00A6AF960}"/>
              </a:ext>
            </a:extLst>
          </p:cNvPr>
          <p:cNvSpPr>
            <a:spLocks noGrp="1"/>
          </p:cNvSpPr>
          <p:nvPr>
            <p:ph type="title"/>
          </p:nvPr>
        </p:nvSpPr>
        <p:spPr/>
        <p:txBody>
          <a:bodyPr/>
          <a:lstStyle/>
          <a:p>
            <a:r>
              <a:rPr lang="pt-BR" dirty="0"/>
              <a:t>Scam Losses &amp; Prevalence (Canada, 2024)</a:t>
            </a:r>
            <a:endParaRPr lang="en-CA" dirty="0"/>
          </a:p>
        </p:txBody>
      </p:sp>
      <p:sp>
        <p:nvSpPr>
          <p:cNvPr id="5" name="Content Placeholder 4">
            <a:extLst>
              <a:ext uri="{FF2B5EF4-FFF2-40B4-BE49-F238E27FC236}">
                <a16:creationId xmlns:a16="http://schemas.microsoft.com/office/drawing/2014/main" id="{8A52A79F-6AD3-8A8A-B84D-B4E7889CDBD0}"/>
              </a:ext>
            </a:extLst>
          </p:cNvPr>
          <p:cNvSpPr>
            <a:spLocks noGrp="1"/>
          </p:cNvSpPr>
          <p:nvPr>
            <p:ph sz="half" idx="1"/>
          </p:nvPr>
        </p:nvSpPr>
        <p:spPr/>
        <p:txBody>
          <a:bodyPr>
            <a:normAutofit fontScale="85000" lnSpcReduction="10000"/>
          </a:bodyPr>
          <a:lstStyle/>
          <a:p>
            <a:r>
              <a:rPr lang="en-US" dirty="0"/>
              <a:t>🇨🇦 ≈ $645 million - total losses from fraud and scams reported in 2024.</a:t>
            </a:r>
          </a:p>
          <a:p>
            <a:r>
              <a:rPr lang="en-US" dirty="0"/>
              <a:t>51,999 - number of scam-related incidents reported to CAFC in 2024.</a:t>
            </a:r>
          </a:p>
          <a:p>
            <a:r>
              <a:rPr lang="en-US" dirty="0"/>
              <a:t>According to surveys: only 5 - 10% of scam victims file a report: actual losses likely much higher.</a:t>
            </a:r>
          </a:p>
          <a:p>
            <a:r>
              <a:rPr lang="en-US" dirty="0"/>
              <a:t>1 in 5 Canadians (17 %) lost money to fraud last year; median loss ≈ $2,013.</a:t>
            </a:r>
          </a:p>
          <a:p>
            <a:r>
              <a:rPr lang="en-US" dirty="0"/>
              <a:t>More than $310 million lost specifically to frauds involving investments (e.g. fake investment pitches, crypto scams).</a:t>
            </a:r>
          </a:p>
          <a:p>
            <a:r>
              <a:rPr lang="en-US" dirty="0"/>
              <a:t>Losses due to fraud have nearly tripled since 2020, showing a steep upward trend as technology </a:t>
            </a:r>
            <a:r>
              <a:rPr lang="en-CA" dirty="0"/>
              <a:t>advances (e.g. AI)</a:t>
            </a:r>
          </a:p>
        </p:txBody>
      </p:sp>
      <p:pic>
        <p:nvPicPr>
          <p:cNvPr id="12" name="Content Placeholder 11">
            <a:extLst>
              <a:ext uri="{FF2B5EF4-FFF2-40B4-BE49-F238E27FC236}">
                <a16:creationId xmlns:a16="http://schemas.microsoft.com/office/drawing/2014/main" id="{DA818E6D-8515-CF08-70AB-D9BD19989B54}"/>
              </a:ext>
            </a:extLst>
          </p:cNvPr>
          <p:cNvPicPr>
            <a:picLocks noGrp="1" noChangeAspect="1"/>
          </p:cNvPicPr>
          <p:nvPr>
            <p:ph sz="half" idx="2"/>
          </p:nvPr>
        </p:nvPicPr>
        <p:blipFill>
          <a:blip r:embed="rId2"/>
          <a:stretch>
            <a:fillRect/>
          </a:stretch>
        </p:blipFill>
        <p:spPr>
          <a:xfrm>
            <a:off x="7421033" y="2227263"/>
            <a:ext cx="2956983" cy="3633787"/>
          </a:xfrm>
          <a:prstGeom prst="rect">
            <a:avLst/>
          </a:prstGeom>
        </p:spPr>
      </p:pic>
      <p:sp>
        <p:nvSpPr>
          <p:cNvPr id="13" name="TextBox 12">
            <a:extLst>
              <a:ext uri="{FF2B5EF4-FFF2-40B4-BE49-F238E27FC236}">
                <a16:creationId xmlns:a16="http://schemas.microsoft.com/office/drawing/2014/main" id="{F4712C33-A299-6D3B-3E56-B1421FC31858}"/>
              </a:ext>
            </a:extLst>
          </p:cNvPr>
          <p:cNvSpPr txBox="1"/>
          <p:nvPr/>
        </p:nvSpPr>
        <p:spPr>
          <a:xfrm>
            <a:off x="7421033" y="5861050"/>
            <a:ext cx="3239413" cy="369332"/>
          </a:xfrm>
          <a:prstGeom prst="rect">
            <a:avLst/>
          </a:prstGeom>
          <a:noFill/>
        </p:spPr>
        <p:txBody>
          <a:bodyPr wrap="none" rtlCol="0">
            <a:spAutoFit/>
          </a:bodyPr>
          <a:lstStyle/>
          <a:p>
            <a:r>
              <a:rPr lang="en-CA" i="1" dirty="0">
                <a:hlinkClick r:id="rId3"/>
              </a:rPr>
              <a:t>Source: Canadian Anti-Fraud Centre</a:t>
            </a:r>
            <a:endParaRPr lang="en-CA" i="1" dirty="0"/>
          </a:p>
        </p:txBody>
      </p:sp>
      <p:sp>
        <p:nvSpPr>
          <p:cNvPr id="2" name="Footer Placeholder 1">
            <a:extLst>
              <a:ext uri="{FF2B5EF4-FFF2-40B4-BE49-F238E27FC236}">
                <a16:creationId xmlns:a16="http://schemas.microsoft.com/office/drawing/2014/main" id="{EE799354-DC8C-4342-5EE6-D6810493FA2C}"/>
              </a:ext>
            </a:extLst>
          </p:cNvPr>
          <p:cNvSpPr>
            <a:spLocks noGrp="1"/>
          </p:cNvSpPr>
          <p:nvPr>
            <p:ph type="ftr" sz="quarter" idx="11"/>
          </p:nvPr>
        </p:nvSpPr>
        <p:spPr/>
        <p:txBody>
          <a:bodyPr/>
          <a:lstStyle/>
          <a:p>
            <a:r>
              <a:rPr lang="en-US" dirty="0"/>
              <a:t>ahuratech.ca</a:t>
            </a:r>
          </a:p>
        </p:txBody>
      </p:sp>
    </p:spTree>
    <p:extLst>
      <p:ext uri="{BB962C8B-B14F-4D97-AF65-F5344CB8AC3E}">
        <p14:creationId xmlns:p14="http://schemas.microsoft.com/office/powerpoint/2010/main" val="2297800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029EBEA-4810-73E5-90A5-77EC94204B0C}"/>
              </a:ext>
            </a:extLst>
          </p:cNvPr>
          <p:cNvSpPr>
            <a:spLocks noGrp="1"/>
          </p:cNvSpPr>
          <p:nvPr>
            <p:ph type="title"/>
          </p:nvPr>
        </p:nvSpPr>
        <p:spPr/>
        <p:txBody>
          <a:bodyPr/>
          <a:lstStyle/>
          <a:p>
            <a:r>
              <a:rPr lang="en-CA" dirty="0"/>
              <a:t>Loss reports by age</a:t>
            </a:r>
          </a:p>
        </p:txBody>
      </p:sp>
      <p:sp>
        <p:nvSpPr>
          <p:cNvPr id="5" name="Footer Placeholder 4">
            <a:extLst>
              <a:ext uri="{FF2B5EF4-FFF2-40B4-BE49-F238E27FC236}">
                <a16:creationId xmlns:a16="http://schemas.microsoft.com/office/drawing/2014/main" id="{426E3417-657B-490E-9C0E-336A665431B8}"/>
              </a:ext>
            </a:extLst>
          </p:cNvPr>
          <p:cNvSpPr>
            <a:spLocks noGrp="1"/>
          </p:cNvSpPr>
          <p:nvPr>
            <p:ph type="ftr" sz="quarter" idx="11"/>
          </p:nvPr>
        </p:nvSpPr>
        <p:spPr/>
        <p:txBody>
          <a:bodyPr/>
          <a:lstStyle/>
          <a:p>
            <a:r>
              <a:rPr lang="en-US" dirty="0"/>
              <a:t>ahuratech.ca</a:t>
            </a:r>
          </a:p>
        </p:txBody>
      </p:sp>
      <p:sp>
        <p:nvSpPr>
          <p:cNvPr id="16" name="Content Placeholder 15">
            <a:extLst>
              <a:ext uri="{FF2B5EF4-FFF2-40B4-BE49-F238E27FC236}">
                <a16:creationId xmlns:a16="http://schemas.microsoft.com/office/drawing/2014/main" id="{13924160-849D-7725-3275-821AFD36A93D}"/>
              </a:ext>
            </a:extLst>
          </p:cNvPr>
          <p:cNvSpPr>
            <a:spLocks noGrp="1"/>
          </p:cNvSpPr>
          <p:nvPr>
            <p:ph sz="half" idx="1"/>
          </p:nvPr>
        </p:nvSpPr>
        <p:spPr/>
        <p:txBody>
          <a:bodyPr/>
          <a:lstStyle/>
          <a:p>
            <a:r>
              <a:rPr lang="en-US" dirty="0"/>
              <a:t>AFC Annual Statistics Report 2024 – </a:t>
            </a:r>
            <a:r>
              <a:rPr lang="en-US" dirty="0">
                <a:hlinkClick r:id="rId2"/>
              </a:rPr>
              <a:t>source</a:t>
            </a:r>
            <a:endParaRPr lang="en-US" dirty="0"/>
          </a:p>
          <a:p>
            <a:r>
              <a:rPr lang="en-US" dirty="0"/>
              <a:t>Reporting shows that individuals under the aged 50 are more likely to be victimized by fraud and that those over the age of 50 lose more money on average per fraud. The total amount lost by seniors (60 and above) makes up 27.9% of the overall dollar loss reported to CAFC.</a:t>
            </a:r>
          </a:p>
        </p:txBody>
      </p:sp>
      <p:pic>
        <p:nvPicPr>
          <p:cNvPr id="19" name="Content Placeholder 12">
            <a:extLst>
              <a:ext uri="{FF2B5EF4-FFF2-40B4-BE49-F238E27FC236}">
                <a16:creationId xmlns:a16="http://schemas.microsoft.com/office/drawing/2014/main" id="{17285E76-AC31-9CB5-D5B7-1523BD2BB11B}"/>
              </a:ext>
            </a:extLst>
          </p:cNvPr>
          <p:cNvPicPr>
            <a:picLocks noGrp="1" noChangeAspect="1"/>
          </p:cNvPicPr>
          <p:nvPr>
            <p:ph sz="half" idx="2"/>
          </p:nvPr>
        </p:nvPicPr>
        <p:blipFill>
          <a:blip r:embed="rId3"/>
          <a:stretch>
            <a:fillRect/>
          </a:stretch>
        </p:blipFill>
        <p:spPr>
          <a:xfrm>
            <a:off x="6188075" y="2884516"/>
            <a:ext cx="5422900" cy="2319281"/>
          </a:xfrm>
          <a:prstGeom prst="rect">
            <a:avLst/>
          </a:prstGeom>
        </p:spPr>
      </p:pic>
    </p:spTree>
    <p:extLst>
      <p:ext uri="{BB962C8B-B14F-4D97-AF65-F5344CB8AC3E}">
        <p14:creationId xmlns:p14="http://schemas.microsoft.com/office/powerpoint/2010/main" val="1489101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A07E4D-F4D1-BEC5-E3C9-CF0DF91C5380}"/>
              </a:ext>
            </a:extLst>
          </p:cNvPr>
          <p:cNvSpPr>
            <a:spLocks noGrp="1"/>
          </p:cNvSpPr>
          <p:nvPr>
            <p:ph type="title"/>
          </p:nvPr>
        </p:nvSpPr>
        <p:spPr/>
        <p:txBody>
          <a:bodyPr/>
          <a:lstStyle/>
          <a:p>
            <a:r>
              <a:rPr lang="en-CA" dirty="0"/>
              <a:t>How scammers operate</a:t>
            </a:r>
          </a:p>
        </p:txBody>
      </p:sp>
      <p:sp>
        <p:nvSpPr>
          <p:cNvPr id="5" name="Content Placeholder 4">
            <a:extLst>
              <a:ext uri="{FF2B5EF4-FFF2-40B4-BE49-F238E27FC236}">
                <a16:creationId xmlns:a16="http://schemas.microsoft.com/office/drawing/2014/main" id="{79928437-F58F-6712-4378-4FB73086FA92}"/>
              </a:ext>
            </a:extLst>
          </p:cNvPr>
          <p:cNvSpPr>
            <a:spLocks noGrp="1"/>
          </p:cNvSpPr>
          <p:nvPr>
            <p:ph sz="half" idx="1"/>
          </p:nvPr>
        </p:nvSpPr>
        <p:spPr>
          <a:xfrm>
            <a:off x="581193" y="2224079"/>
            <a:ext cx="3233723" cy="3633047"/>
          </a:xfrm>
          <a:noFill/>
          <a:ln>
            <a:solidFill>
              <a:schemeClr val="accent1"/>
            </a:solidFill>
          </a:ln>
        </p:spPr>
        <p:txBody>
          <a:bodyPr anchor="t">
            <a:normAutofit/>
          </a:bodyPr>
          <a:lstStyle/>
          <a:p>
            <a:pPr marL="0" indent="0" algn="ctr">
              <a:buNone/>
            </a:pPr>
            <a:endParaRPr lang="en-CA" b="1" dirty="0"/>
          </a:p>
          <a:p>
            <a:pPr marL="0" indent="0" algn="ctr">
              <a:buNone/>
            </a:pPr>
            <a:endParaRPr lang="en-CA" b="1" dirty="0"/>
          </a:p>
          <a:p>
            <a:pPr marL="0" indent="0" algn="ctr">
              <a:buNone/>
            </a:pPr>
            <a:r>
              <a:rPr lang="en-CA" b="1" dirty="0"/>
              <a:t>Psychological Tricks</a:t>
            </a:r>
          </a:p>
          <a:p>
            <a:pPr algn="ctr"/>
            <a:r>
              <a:rPr lang="en-CA" dirty="0"/>
              <a:t>Urgency</a:t>
            </a:r>
          </a:p>
          <a:p>
            <a:pPr algn="ctr"/>
            <a:r>
              <a:rPr lang="en-CA" dirty="0"/>
              <a:t>Fear</a:t>
            </a:r>
          </a:p>
          <a:p>
            <a:pPr algn="ctr"/>
            <a:r>
              <a:rPr lang="en-CA" dirty="0"/>
              <a:t>Authority</a:t>
            </a:r>
          </a:p>
          <a:p>
            <a:pPr algn="ctr"/>
            <a:r>
              <a:rPr lang="en-CA" dirty="0"/>
              <a:t>Isolation</a:t>
            </a:r>
          </a:p>
          <a:p>
            <a:pPr algn="ctr"/>
            <a:r>
              <a:rPr lang="en-CA" dirty="0"/>
              <a:t>Confusion</a:t>
            </a:r>
          </a:p>
          <a:p>
            <a:pPr algn="ctr"/>
            <a:endParaRPr lang="en-CA" dirty="0"/>
          </a:p>
        </p:txBody>
      </p:sp>
      <p:sp>
        <p:nvSpPr>
          <p:cNvPr id="9" name="Content Placeholder 4">
            <a:extLst>
              <a:ext uri="{FF2B5EF4-FFF2-40B4-BE49-F238E27FC236}">
                <a16:creationId xmlns:a16="http://schemas.microsoft.com/office/drawing/2014/main" id="{9038DA83-F9B2-85D2-C3EC-95D57AE0FC68}"/>
              </a:ext>
            </a:extLst>
          </p:cNvPr>
          <p:cNvSpPr txBox="1">
            <a:spLocks/>
          </p:cNvSpPr>
          <p:nvPr/>
        </p:nvSpPr>
        <p:spPr>
          <a:xfrm>
            <a:off x="4517425" y="2224078"/>
            <a:ext cx="3233723" cy="3633047"/>
          </a:xfrm>
          <a:prstGeom prst="rect">
            <a:avLst/>
          </a:prstGeom>
          <a:noFill/>
          <a:ln>
            <a:solidFill>
              <a:schemeClr val="accent1"/>
            </a:solidFill>
          </a:ln>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None/>
            </a:pPr>
            <a:endParaRPr lang="en-CA" b="1" dirty="0"/>
          </a:p>
          <a:p>
            <a:pPr marL="0" indent="0" algn="ctr">
              <a:buNone/>
            </a:pPr>
            <a:endParaRPr lang="en-CA" b="1" dirty="0"/>
          </a:p>
          <a:p>
            <a:pPr marL="0" indent="0" algn="ctr">
              <a:buNone/>
            </a:pPr>
            <a:r>
              <a:rPr lang="en-CA" b="1" dirty="0"/>
              <a:t>Why It Feels Personal</a:t>
            </a:r>
          </a:p>
          <a:p>
            <a:pPr algn="ctr"/>
            <a:r>
              <a:rPr lang="en-US" dirty="0"/>
              <a:t>Caller ID spoofing</a:t>
            </a:r>
          </a:p>
          <a:p>
            <a:pPr algn="ctr"/>
            <a:r>
              <a:rPr lang="en-US" dirty="0"/>
              <a:t>Social engineering</a:t>
            </a:r>
          </a:p>
          <a:p>
            <a:pPr algn="ctr"/>
            <a:r>
              <a:rPr lang="en-US" dirty="0"/>
              <a:t>Your digital footprint</a:t>
            </a:r>
          </a:p>
          <a:p>
            <a:pPr algn="ctr"/>
            <a:r>
              <a:rPr lang="en-US" dirty="0"/>
              <a:t>Customized scripts</a:t>
            </a:r>
          </a:p>
          <a:p>
            <a:pPr algn="ctr"/>
            <a:r>
              <a:rPr lang="en-US" dirty="0"/>
              <a:t>Using AI to </a:t>
            </a:r>
            <a:r>
              <a:rPr lang="en-CA" dirty="0"/>
              <a:t>impersonate  relatives voice</a:t>
            </a:r>
          </a:p>
        </p:txBody>
      </p:sp>
      <p:pic>
        <p:nvPicPr>
          <p:cNvPr id="16" name="Picture 15">
            <a:extLst>
              <a:ext uri="{FF2B5EF4-FFF2-40B4-BE49-F238E27FC236}">
                <a16:creationId xmlns:a16="http://schemas.microsoft.com/office/drawing/2014/main" id="{9997179A-81C0-4DE8-BF8A-3BF0E1B9B3CD}"/>
              </a:ext>
            </a:extLst>
          </p:cNvPr>
          <p:cNvPicPr>
            <a:picLocks noChangeAspect="1"/>
          </p:cNvPicPr>
          <p:nvPr/>
        </p:nvPicPr>
        <p:blipFill>
          <a:blip r:embed="rId2"/>
          <a:stretch>
            <a:fillRect/>
          </a:stretch>
        </p:blipFill>
        <p:spPr>
          <a:xfrm>
            <a:off x="1719356" y="1865199"/>
            <a:ext cx="957396" cy="914528"/>
          </a:xfrm>
          <a:prstGeom prst="rect">
            <a:avLst/>
          </a:prstGeom>
        </p:spPr>
      </p:pic>
      <p:pic>
        <p:nvPicPr>
          <p:cNvPr id="18" name="Picture 17">
            <a:extLst>
              <a:ext uri="{FF2B5EF4-FFF2-40B4-BE49-F238E27FC236}">
                <a16:creationId xmlns:a16="http://schemas.microsoft.com/office/drawing/2014/main" id="{DDA28989-29E5-21AE-F866-5406D261805B}"/>
              </a:ext>
            </a:extLst>
          </p:cNvPr>
          <p:cNvPicPr>
            <a:picLocks noChangeAspect="1"/>
          </p:cNvPicPr>
          <p:nvPr/>
        </p:nvPicPr>
        <p:blipFill>
          <a:blip r:embed="rId3"/>
          <a:stretch>
            <a:fillRect/>
          </a:stretch>
        </p:blipFill>
        <p:spPr>
          <a:xfrm>
            <a:off x="9591821" y="1865199"/>
            <a:ext cx="880823" cy="1003019"/>
          </a:xfrm>
          <a:prstGeom prst="rect">
            <a:avLst/>
          </a:prstGeom>
        </p:spPr>
      </p:pic>
      <p:pic>
        <p:nvPicPr>
          <p:cNvPr id="20" name="Picture 19">
            <a:extLst>
              <a:ext uri="{FF2B5EF4-FFF2-40B4-BE49-F238E27FC236}">
                <a16:creationId xmlns:a16="http://schemas.microsoft.com/office/drawing/2014/main" id="{D6E44082-1B7C-B36B-47F5-F9714BC1F75D}"/>
              </a:ext>
            </a:extLst>
          </p:cNvPr>
          <p:cNvPicPr>
            <a:picLocks noChangeAspect="1"/>
          </p:cNvPicPr>
          <p:nvPr/>
        </p:nvPicPr>
        <p:blipFill>
          <a:blip r:embed="rId4"/>
          <a:stretch>
            <a:fillRect/>
          </a:stretch>
        </p:blipFill>
        <p:spPr>
          <a:xfrm>
            <a:off x="5672106" y="1865200"/>
            <a:ext cx="924361" cy="914527"/>
          </a:xfrm>
          <a:prstGeom prst="rect">
            <a:avLst/>
          </a:prstGeom>
        </p:spPr>
      </p:pic>
      <p:sp>
        <p:nvSpPr>
          <p:cNvPr id="2" name="Footer Placeholder 1">
            <a:extLst>
              <a:ext uri="{FF2B5EF4-FFF2-40B4-BE49-F238E27FC236}">
                <a16:creationId xmlns:a16="http://schemas.microsoft.com/office/drawing/2014/main" id="{693AB919-C9C3-64FC-EE18-B2CB92C9495D}"/>
              </a:ext>
            </a:extLst>
          </p:cNvPr>
          <p:cNvSpPr>
            <a:spLocks noGrp="1"/>
          </p:cNvSpPr>
          <p:nvPr>
            <p:ph type="ftr" sz="quarter" idx="11"/>
          </p:nvPr>
        </p:nvSpPr>
        <p:spPr/>
        <p:txBody>
          <a:bodyPr/>
          <a:lstStyle/>
          <a:p>
            <a:r>
              <a:rPr lang="en-US" dirty="0"/>
              <a:t>ahuratech.ca</a:t>
            </a:r>
          </a:p>
        </p:txBody>
      </p:sp>
      <p:sp>
        <p:nvSpPr>
          <p:cNvPr id="11" name="Content Placeholder 5">
            <a:extLst>
              <a:ext uri="{FF2B5EF4-FFF2-40B4-BE49-F238E27FC236}">
                <a16:creationId xmlns:a16="http://schemas.microsoft.com/office/drawing/2014/main" id="{F4753BC0-21F7-BB9C-3627-F01590585A3E}"/>
              </a:ext>
            </a:extLst>
          </p:cNvPr>
          <p:cNvSpPr>
            <a:spLocks noGrp="1"/>
          </p:cNvSpPr>
          <p:nvPr>
            <p:ph sz="half" idx="2"/>
          </p:nvPr>
        </p:nvSpPr>
        <p:spPr>
          <a:xfrm>
            <a:off x="8377086" y="2224078"/>
            <a:ext cx="3233892" cy="3633047"/>
          </a:xfrm>
          <a:noFill/>
          <a:ln>
            <a:solidFill>
              <a:schemeClr val="accent1"/>
            </a:solidFill>
          </a:ln>
        </p:spPr>
        <p:txBody>
          <a:bodyPr vert="horz" lIns="91440" tIns="45720" rIns="91440" bIns="45720" rtlCol="0" anchor="t">
            <a:normAutofit/>
          </a:bodyPr>
          <a:lstStyle/>
          <a:p>
            <a:pPr marL="0" indent="0" algn="ctr">
              <a:buNone/>
            </a:pPr>
            <a:endParaRPr lang="en-CA" b="1" dirty="0"/>
          </a:p>
          <a:p>
            <a:pPr marL="0" indent="0" algn="ctr">
              <a:buNone/>
            </a:pPr>
            <a:endParaRPr lang="en-CA" b="1" dirty="0"/>
          </a:p>
          <a:p>
            <a:pPr marL="0" indent="0" algn="ctr">
              <a:buNone/>
            </a:pPr>
            <a:r>
              <a:rPr lang="en-CA" b="1" dirty="0"/>
              <a:t>How They Find You (explained later)</a:t>
            </a:r>
          </a:p>
          <a:p>
            <a:pPr algn="ctr"/>
            <a:r>
              <a:rPr lang="en-US" dirty="0"/>
              <a:t>Data breaches</a:t>
            </a:r>
          </a:p>
          <a:p>
            <a:pPr algn="ctr"/>
            <a:r>
              <a:rPr lang="en-US" dirty="0"/>
              <a:t>Data Brokers</a:t>
            </a:r>
          </a:p>
          <a:p>
            <a:pPr algn="ctr"/>
            <a:r>
              <a:rPr lang="en-US" dirty="0"/>
              <a:t>Public social media</a:t>
            </a:r>
          </a:p>
          <a:p>
            <a:pPr algn="ctr"/>
            <a:r>
              <a:rPr lang="en-US" dirty="0"/>
              <a:t>Victim lists</a:t>
            </a:r>
            <a:endParaRPr lang="en-CA" dirty="0"/>
          </a:p>
        </p:txBody>
      </p:sp>
    </p:spTree>
    <p:extLst>
      <p:ext uri="{BB962C8B-B14F-4D97-AF65-F5344CB8AC3E}">
        <p14:creationId xmlns:p14="http://schemas.microsoft.com/office/powerpoint/2010/main" val="855140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7925F-7DE9-3FA5-667B-D55F669F1243}"/>
              </a:ext>
            </a:extLst>
          </p:cNvPr>
          <p:cNvSpPr>
            <a:spLocks noGrp="1"/>
          </p:cNvSpPr>
          <p:nvPr>
            <p:ph type="title"/>
          </p:nvPr>
        </p:nvSpPr>
        <p:spPr/>
        <p:txBody>
          <a:bodyPr/>
          <a:lstStyle/>
          <a:p>
            <a:r>
              <a:rPr lang="en-US" dirty="0"/>
              <a:t>Most Common Scams Right Now</a:t>
            </a:r>
            <a:endParaRPr lang="en-CA" dirty="0"/>
          </a:p>
        </p:txBody>
      </p:sp>
      <p:sp>
        <p:nvSpPr>
          <p:cNvPr id="3" name="Content Placeholder 2">
            <a:extLst>
              <a:ext uri="{FF2B5EF4-FFF2-40B4-BE49-F238E27FC236}">
                <a16:creationId xmlns:a16="http://schemas.microsoft.com/office/drawing/2014/main" id="{9896E13A-B70C-59AD-5BA2-9430A02CF138}"/>
              </a:ext>
            </a:extLst>
          </p:cNvPr>
          <p:cNvSpPr>
            <a:spLocks noGrp="1"/>
          </p:cNvSpPr>
          <p:nvPr>
            <p:ph sz="half" idx="1"/>
          </p:nvPr>
        </p:nvSpPr>
        <p:spPr/>
        <p:txBody>
          <a:bodyPr anchor="t"/>
          <a:lstStyle/>
          <a:p>
            <a:r>
              <a:rPr lang="en-US" dirty="0"/>
              <a:t>Government impersonation</a:t>
            </a:r>
          </a:p>
          <a:p>
            <a:r>
              <a:rPr lang="en-US" dirty="0"/>
              <a:t>Bank fraud department scams</a:t>
            </a:r>
          </a:p>
          <a:p>
            <a:r>
              <a:rPr lang="en-US" dirty="0"/>
              <a:t>Tech support scams</a:t>
            </a:r>
          </a:p>
          <a:p>
            <a:r>
              <a:rPr lang="en-US" dirty="0"/>
              <a:t>Family / emergency scams</a:t>
            </a:r>
          </a:p>
          <a:p>
            <a:r>
              <a:rPr lang="en-US" dirty="0"/>
              <a:t>Gift card scams</a:t>
            </a:r>
            <a:endParaRPr lang="en-CA" dirty="0"/>
          </a:p>
        </p:txBody>
      </p:sp>
      <p:sp>
        <p:nvSpPr>
          <p:cNvPr id="4" name="Content Placeholder 3">
            <a:extLst>
              <a:ext uri="{FF2B5EF4-FFF2-40B4-BE49-F238E27FC236}">
                <a16:creationId xmlns:a16="http://schemas.microsoft.com/office/drawing/2014/main" id="{DA739F03-3C52-9968-F726-6FA6CB5AD167}"/>
              </a:ext>
            </a:extLst>
          </p:cNvPr>
          <p:cNvSpPr>
            <a:spLocks noGrp="1"/>
          </p:cNvSpPr>
          <p:nvPr>
            <p:ph sz="half" idx="2"/>
          </p:nvPr>
        </p:nvSpPr>
        <p:spPr/>
        <p:txBody>
          <a:bodyPr anchor="t"/>
          <a:lstStyle/>
          <a:p>
            <a:r>
              <a:rPr lang="en-CA" dirty="0"/>
              <a:t>Fake package delivery</a:t>
            </a:r>
          </a:p>
          <a:p>
            <a:r>
              <a:rPr lang="en-CA" dirty="0"/>
              <a:t>Utility &amp; service provider scams</a:t>
            </a:r>
          </a:p>
          <a:p>
            <a:r>
              <a:rPr lang="en-CA" dirty="0"/>
              <a:t>Online shopping scams</a:t>
            </a:r>
          </a:p>
          <a:p>
            <a:r>
              <a:rPr lang="en-CA" dirty="0"/>
              <a:t>Romance scams</a:t>
            </a:r>
          </a:p>
          <a:p>
            <a:r>
              <a:rPr lang="en-CA" dirty="0"/>
              <a:t>Subscription renewal scams</a:t>
            </a:r>
          </a:p>
        </p:txBody>
      </p:sp>
      <p:sp>
        <p:nvSpPr>
          <p:cNvPr id="5" name="Footer Placeholder 4">
            <a:extLst>
              <a:ext uri="{FF2B5EF4-FFF2-40B4-BE49-F238E27FC236}">
                <a16:creationId xmlns:a16="http://schemas.microsoft.com/office/drawing/2014/main" id="{990A1830-B8B5-0EC8-EDF6-DC84A3DC9C54}"/>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2704510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FFF2E0-B4F2-E5D1-5374-D14D57CAD08B}"/>
              </a:ext>
            </a:extLst>
          </p:cNvPr>
          <p:cNvSpPr>
            <a:spLocks noGrp="1"/>
          </p:cNvSpPr>
          <p:nvPr>
            <p:ph type="title"/>
          </p:nvPr>
        </p:nvSpPr>
        <p:spPr/>
        <p:txBody>
          <a:bodyPr/>
          <a:lstStyle/>
          <a:p>
            <a:r>
              <a:rPr lang="en-CA" dirty="0"/>
              <a:t>Next</a:t>
            </a:r>
          </a:p>
        </p:txBody>
      </p:sp>
      <p:sp>
        <p:nvSpPr>
          <p:cNvPr id="7" name="Content Placeholder 6">
            <a:extLst>
              <a:ext uri="{FF2B5EF4-FFF2-40B4-BE49-F238E27FC236}">
                <a16:creationId xmlns:a16="http://schemas.microsoft.com/office/drawing/2014/main" id="{D70B6EAD-14B8-E184-D83C-714B8755F49A}"/>
              </a:ext>
            </a:extLst>
          </p:cNvPr>
          <p:cNvSpPr>
            <a:spLocks noGrp="1"/>
          </p:cNvSpPr>
          <p:nvPr>
            <p:ph idx="1"/>
          </p:nvPr>
        </p:nvSpPr>
        <p:spPr/>
        <p:txBody>
          <a:bodyPr>
            <a:normAutofit/>
          </a:bodyPr>
          <a:lstStyle/>
          <a:p>
            <a:pPr marL="0" indent="0" algn="ctr">
              <a:buNone/>
            </a:pPr>
            <a:r>
              <a:rPr lang="en-CA" sz="4400" dirty="0"/>
              <a:t>Let’s look at some example scenarios, and identify red flags</a:t>
            </a:r>
          </a:p>
        </p:txBody>
      </p:sp>
      <p:sp>
        <p:nvSpPr>
          <p:cNvPr id="5" name="Footer Placeholder 4">
            <a:extLst>
              <a:ext uri="{FF2B5EF4-FFF2-40B4-BE49-F238E27FC236}">
                <a16:creationId xmlns:a16="http://schemas.microsoft.com/office/drawing/2014/main" id="{74AFBF0E-83D0-5541-1300-3B887B557B09}"/>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3616596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9FEBC-5CE1-ED2A-F323-5D669E784D0D}"/>
              </a:ext>
            </a:extLst>
          </p:cNvPr>
          <p:cNvSpPr>
            <a:spLocks noGrp="1"/>
          </p:cNvSpPr>
          <p:nvPr>
            <p:ph type="title"/>
          </p:nvPr>
        </p:nvSpPr>
        <p:spPr/>
        <p:txBody>
          <a:bodyPr/>
          <a:lstStyle/>
          <a:p>
            <a:r>
              <a:rPr lang="en-US" b="1" dirty="0"/>
              <a:t>Government Impersonation (CRA / IRS / Immigration)</a:t>
            </a:r>
          </a:p>
        </p:txBody>
      </p:sp>
      <p:sp>
        <p:nvSpPr>
          <p:cNvPr id="3" name="Content Placeholder 2">
            <a:extLst>
              <a:ext uri="{FF2B5EF4-FFF2-40B4-BE49-F238E27FC236}">
                <a16:creationId xmlns:a16="http://schemas.microsoft.com/office/drawing/2014/main" id="{8FEFC048-36D6-48AC-BDA8-A9031FBF8A4C}"/>
              </a:ext>
            </a:extLst>
          </p:cNvPr>
          <p:cNvSpPr>
            <a:spLocks noGrp="1"/>
          </p:cNvSpPr>
          <p:nvPr>
            <p:ph sz="half" idx="1"/>
          </p:nvPr>
        </p:nvSpPr>
        <p:spPr/>
        <p:txBody>
          <a:bodyPr anchor="t">
            <a:normAutofit fontScale="92500"/>
          </a:bodyPr>
          <a:lstStyle/>
          <a:p>
            <a:pPr marL="0" indent="0">
              <a:buNone/>
            </a:pPr>
            <a:r>
              <a:rPr lang="en-US" sz="1900" b="1" dirty="0"/>
              <a:t>Scenario:</a:t>
            </a:r>
            <a:endParaRPr lang="en-US" sz="1900" dirty="0"/>
          </a:p>
          <a:p>
            <a:r>
              <a:rPr lang="en-US" dirty="0"/>
              <a:t>“This is the Canada Revenue Agency. You owe back taxes. If payment is not made today, legal action will begin. Press 1 to speak to an agent.”</a:t>
            </a:r>
          </a:p>
          <a:p>
            <a:pPr marL="0" indent="0">
              <a:buNone/>
            </a:pPr>
            <a:r>
              <a:rPr lang="en-US" sz="1900" b="1" dirty="0"/>
              <a:t>Why It Feels Convincing</a:t>
            </a:r>
          </a:p>
          <a:p>
            <a:r>
              <a:rPr lang="en-US" dirty="0"/>
              <a:t>Uses authority and fear</a:t>
            </a:r>
          </a:p>
          <a:p>
            <a:r>
              <a:rPr lang="en-US" dirty="0"/>
              <a:t>Creates urgency</a:t>
            </a:r>
          </a:p>
          <a:p>
            <a:r>
              <a:rPr lang="en-US" dirty="0"/>
              <a:t>Sounds official and serious</a:t>
            </a:r>
          </a:p>
          <a:p>
            <a:endParaRPr lang="en-CA" dirty="0"/>
          </a:p>
        </p:txBody>
      </p:sp>
      <p:sp>
        <p:nvSpPr>
          <p:cNvPr id="4" name="Content Placeholder 3">
            <a:extLst>
              <a:ext uri="{FF2B5EF4-FFF2-40B4-BE49-F238E27FC236}">
                <a16:creationId xmlns:a16="http://schemas.microsoft.com/office/drawing/2014/main" id="{E53AC817-0548-7899-18D6-8C512C357CC1}"/>
              </a:ext>
            </a:extLst>
          </p:cNvPr>
          <p:cNvSpPr>
            <a:spLocks noGrp="1"/>
          </p:cNvSpPr>
          <p:nvPr>
            <p:ph sz="half" idx="2"/>
          </p:nvPr>
        </p:nvSpPr>
        <p:spPr/>
        <p:txBody>
          <a:bodyPr>
            <a:normAutofit fontScale="92500"/>
          </a:bodyPr>
          <a:lstStyle/>
          <a:p>
            <a:pPr marL="0" indent="0">
              <a:buNone/>
            </a:pPr>
            <a:r>
              <a:rPr lang="en-US" b="1" dirty="0"/>
              <a:t>🚩 Red Flags</a:t>
            </a:r>
          </a:p>
          <a:p>
            <a:r>
              <a:rPr lang="en-US" dirty="0"/>
              <a:t>Threats of arrest or immediate legal action</a:t>
            </a:r>
          </a:p>
          <a:p>
            <a:r>
              <a:rPr lang="en-US" dirty="0"/>
              <a:t>Requests for payment via gift cards, crypto, or e-transfer</a:t>
            </a:r>
          </a:p>
          <a:p>
            <a:r>
              <a:rPr lang="en-US" dirty="0"/>
              <a:t>Pressure to act immediately</a:t>
            </a:r>
          </a:p>
          <a:p>
            <a:r>
              <a:rPr lang="en-US" dirty="0"/>
              <a:t>Caller asks for SIN or banking info</a:t>
            </a:r>
          </a:p>
          <a:p>
            <a:pPr marL="0" indent="0">
              <a:buNone/>
            </a:pPr>
            <a:r>
              <a:rPr lang="en-US" b="1" dirty="0"/>
              <a:t>✅ How to Spot It</a:t>
            </a:r>
          </a:p>
          <a:p>
            <a:r>
              <a:rPr lang="en-US" dirty="0"/>
              <a:t>CRA </a:t>
            </a:r>
            <a:r>
              <a:rPr lang="en-US" b="1" dirty="0"/>
              <a:t>never</a:t>
            </a:r>
            <a:r>
              <a:rPr lang="en-US" dirty="0"/>
              <a:t> threatens arrest over the phone</a:t>
            </a:r>
          </a:p>
          <a:p>
            <a:r>
              <a:rPr lang="en-US" dirty="0"/>
              <a:t>CRA </a:t>
            </a:r>
            <a:r>
              <a:rPr lang="en-US" b="1" dirty="0"/>
              <a:t>never</a:t>
            </a:r>
            <a:r>
              <a:rPr lang="en-US" dirty="0"/>
              <a:t> demands gift cards or crypto</a:t>
            </a:r>
          </a:p>
          <a:p>
            <a:r>
              <a:rPr lang="en-US" dirty="0"/>
              <a:t>Hang up and call CRA using an official number</a:t>
            </a:r>
          </a:p>
          <a:p>
            <a:endParaRPr lang="en-CA" dirty="0"/>
          </a:p>
        </p:txBody>
      </p:sp>
      <p:sp>
        <p:nvSpPr>
          <p:cNvPr id="5" name="Footer Placeholder 4">
            <a:extLst>
              <a:ext uri="{FF2B5EF4-FFF2-40B4-BE49-F238E27FC236}">
                <a16:creationId xmlns:a16="http://schemas.microsoft.com/office/drawing/2014/main" id="{D83AD063-18BB-C4DD-CF3B-29BAFD70E722}"/>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2320318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FD1EE-3FDA-F772-1046-A1DD0DFC4E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277C30-DCA7-D146-0109-628D5136A242}"/>
              </a:ext>
            </a:extLst>
          </p:cNvPr>
          <p:cNvSpPr>
            <a:spLocks noGrp="1"/>
          </p:cNvSpPr>
          <p:nvPr>
            <p:ph type="title"/>
          </p:nvPr>
        </p:nvSpPr>
        <p:spPr/>
        <p:txBody>
          <a:bodyPr/>
          <a:lstStyle/>
          <a:p>
            <a:r>
              <a:rPr lang="en-CA" b="1" dirty="0"/>
              <a:t>Bank Fraud Department Scam</a:t>
            </a:r>
          </a:p>
        </p:txBody>
      </p:sp>
      <p:sp>
        <p:nvSpPr>
          <p:cNvPr id="3" name="Content Placeholder 2">
            <a:extLst>
              <a:ext uri="{FF2B5EF4-FFF2-40B4-BE49-F238E27FC236}">
                <a16:creationId xmlns:a16="http://schemas.microsoft.com/office/drawing/2014/main" id="{6A59E4F4-6211-03AD-0B6C-80A4339044D0}"/>
              </a:ext>
            </a:extLst>
          </p:cNvPr>
          <p:cNvSpPr>
            <a:spLocks noGrp="1"/>
          </p:cNvSpPr>
          <p:nvPr>
            <p:ph sz="half" idx="1"/>
          </p:nvPr>
        </p:nvSpPr>
        <p:spPr/>
        <p:txBody>
          <a:bodyPr anchor="t">
            <a:normAutofit fontScale="92500"/>
          </a:bodyPr>
          <a:lstStyle/>
          <a:p>
            <a:pPr marL="0" indent="0">
              <a:buNone/>
            </a:pPr>
            <a:r>
              <a:rPr lang="en-US" sz="1900" b="1" dirty="0"/>
              <a:t>Scenario</a:t>
            </a:r>
            <a:r>
              <a:rPr lang="en-US" b="1" dirty="0"/>
              <a:t>:</a:t>
            </a:r>
            <a:endParaRPr lang="en-US" dirty="0"/>
          </a:p>
          <a:p>
            <a:r>
              <a:rPr lang="en-US" dirty="0"/>
              <a:t>“We detected suspicious activity on your account. Please confirm your PIN code.”</a:t>
            </a:r>
          </a:p>
          <a:p>
            <a:pPr marL="0" indent="0">
              <a:buNone/>
            </a:pPr>
            <a:r>
              <a:rPr lang="en-US" sz="1900" b="1" dirty="0"/>
              <a:t>Why</a:t>
            </a:r>
            <a:r>
              <a:rPr lang="en-US" b="1" dirty="0"/>
              <a:t> It Feels Convincing</a:t>
            </a:r>
          </a:p>
          <a:p>
            <a:r>
              <a:rPr lang="en-US" dirty="0"/>
              <a:t>Caller ID looks like your bank</a:t>
            </a:r>
          </a:p>
          <a:p>
            <a:r>
              <a:rPr lang="en-US" dirty="0"/>
              <a:t>Uses real banking language</a:t>
            </a:r>
          </a:p>
          <a:p>
            <a:r>
              <a:rPr lang="en-US" dirty="0"/>
              <a:t>They already know your name</a:t>
            </a:r>
          </a:p>
        </p:txBody>
      </p:sp>
      <p:sp>
        <p:nvSpPr>
          <p:cNvPr id="4" name="Content Placeholder 3">
            <a:extLst>
              <a:ext uri="{FF2B5EF4-FFF2-40B4-BE49-F238E27FC236}">
                <a16:creationId xmlns:a16="http://schemas.microsoft.com/office/drawing/2014/main" id="{56232E2F-DA3D-4492-210E-5BCB0AFE4DE9}"/>
              </a:ext>
            </a:extLst>
          </p:cNvPr>
          <p:cNvSpPr>
            <a:spLocks noGrp="1"/>
          </p:cNvSpPr>
          <p:nvPr>
            <p:ph sz="half" idx="2"/>
          </p:nvPr>
        </p:nvSpPr>
        <p:spPr/>
        <p:txBody>
          <a:bodyPr>
            <a:normAutofit fontScale="92500"/>
          </a:bodyPr>
          <a:lstStyle/>
          <a:p>
            <a:pPr marL="0" indent="0">
              <a:buNone/>
            </a:pPr>
            <a:r>
              <a:rPr lang="en-US" b="1" dirty="0"/>
              <a:t>🚩 Red Flags</a:t>
            </a:r>
          </a:p>
          <a:p>
            <a:r>
              <a:rPr lang="en-US" dirty="0"/>
              <a:t>Asking for one-time passcodes</a:t>
            </a:r>
          </a:p>
          <a:p>
            <a:r>
              <a:rPr lang="en-US" dirty="0"/>
              <a:t>Asking for PINs or full card numbers</a:t>
            </a:r>
          </a:p>
          <a:p>
            <a:r>
              <a:rPr lang="en-US" dirty="0"/>
              <a:t>Pressure to “act now”</a:t>
            </a:r>
          </a:p>
          <a:p>
            <a:r>
              <a:rPr lang="en-US" dirty="0"/>
              <a:t>Staying on the line while you log in</a:t>
            </a:r>
          </a:p>
          <a:p>
            <a:pPr marL="0" indent="0">
              <a:buNone/>
            </a:pPr>
            <a:r>
              <a:rPr lang="en-US" b="1" dirty="0"/>
              <a:t>✅ How to Spot It</a:t>
            </a:r>
          </a:p>
          <a:p>
            <a:r>
              <a:rPr lang="en-US" dirty="0"/>
              <a:t>Banks </a:t>
            </a:r>
            <a:r>
              <a:rPr lang="en-US" b="1" dirty="0"/>
              <a:t>never</a:t>
            </a:r>
            <a:r>
              <a:rPr lang="en-US" dirty="0"/>
              <a:t> ask for verification codes</a:t>
            </a:r>
          </a:p>
          <a:p>
            <a:r>
              <a:rPr lang="en-US" dirty="0"/>
              <a:t>Hang up and call the number on the back of your card</a:t>
            </a:r>
          </a:p>
          <a:p>
            <a:r>
              <a:rPr lang="en-US" dirty="0"/>
              <a:t>If they insist you stay on the line → it’s a scam</a:t>
            </a:r>
          </a:p>
          <a:p>
            <a:endParaRPr lang="en-CA" dirty="0"/>
          </a:p>
        </p:txBody>
      </p:sp>
      <p:sp>
        <p:nvSpPr>
          <p:cNvPr id="5" name="Footer Placeholder 4">
            <a:extLst>
              <a:ext uri="{FF2B5EF4-FFF2-40B4-BE49-F238E27FC236}">
                <a16:creationId xmlns:a16="http://schemas.microsoft.com/office/drawing/2014/main" id="{844584C1-9B4C-7E20-CE0F-0B70E55FD0C3}"/>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1797439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78E43-456B-70E4-8DF1-61BD398BB6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512CC3-1148-CCDF-0FBA-00AF99EC89C5}"/>
              </a:ext>
            </a:extLst>
          </p:cNvPr>
          <p:cNvSpPr>
            <a:spLocks noGrp="1"/>
          </p:cNvSpPr>
          <p:nvPr>
            <p:ph type="title"/>
          </p:nvPr>
        </p:nvSpPr>
        <p:spPr/>
        <p:txBody>
          <a:bodyPr/>
          <a:lstStyle/>
          <a:p>
            <a:r>
              <a:rPr lang="en-CA" b="1" dirty="0"/>
              <a:t>Tech Support Scam</a:t>
            </a:r>
          </a:p>
        </p:txBody>
      </p:sp>
      <p:sp>
        <p:nvSpPr>
          <p:cNvPr id="3" name="Content Placeholder 2">
            <a:extLst>
              <a:ext uri="{FF2B5EF4-FFF2-40B4-BE49-F238E27FC236}">
                <a16:creationId xmlns:a16="http://schemas.microsoft.com/office/drawing/2014/main" id="{73BA4A10-EFFC-AD12-3227-BD095B9A8600}"/>
              </a:ext>
            </a:extLst>
          </p:cNvPr>
          <p:cNvSpPr>
            <a:spLocks noGrp="1"/>
          </p:cNvSpPr>
          <p:nvPr>
            <p:ph sz="half" idx="1"/>
          </p:nvPr>
        </p:nvSpPr>
        <p:spPr/>
        <p:txBody>
          <a:bodyPr anchor="t">
            <a:normAutofit lnSpcReduction="10000"/>
          </a:bodyPr>
          <a:lstStyle/>
          <a:p>
            <a:pPr marL="0" indent="0">
              <a:buNone/>
            </a:pPr>
            <a:r>
              <a:rPr lang="en-US" b="1" dirty="0"/>
              <a:t>Scenario:</a:t>
            </a:r>
            <a:endParaRPr lang="en-US" dirty="0"/>
          </a:p>
          <a:p>
            <a:r>
              <a:rPr lang="en-US" dirty="0"/>
              <a:t>A pop-up says: “Virus detected. Call Microsoft Support immediately.” Once called, the agent usually askes for “remote connection” to fix the issue.</a:t>
            </a:r>
          </a:p>
          <a:p>
            <a:pPr marL="0" indent="0">
              <a:buNone/>
            </a:pPr>
            <a:r>
              <a:rPr lang="en-US" b="1" dirty="0"/>
              <a:t>Why It Feels Convincing</a:t>
            </a:r>
          </a:p>
          <a:p>
            <a:r>
              <a:rPr lang="en-US" dirty="0"/>
              <a:t>Uses well-known brand names (e.g. Microsoft, Apple)</a:t>
            </a:r>
          </a:p>
          <a:p>
            <a:r>
              <a:rPr lang="en-US" dirty="0"/>
              <a:t>Looks urgent and technical</a:t>
            </a:r>
          </a:p>
          <a:p>
            <a:r>
              <a:rPr lang="en-US" dirty="0"/>
              <a:t>Fear of losing data</a:t>
            </a:r>
          </a:p>
        </p:txBody>
      </p:sp>
      <p:sp>
        <p:nvSpPr>
          <p:cNvPr id="4" name="Content Placeholder 3">
            <a:extLst>
              <a:ext uri="{FF2B5EF4-FFF2-40B4-BE49-F238E27FC236}">
                <a16:creationId xmlns:a16="http://schemas.microsoft.com/office/drawing/2014/main" id="{F1861E1A-3C84-D38F-8497-02F6ADD983F4}"/>
              </a:ext>
            </a:extLst>
          </p:cNvPr>
          <p:cNvSpPr>
            <a:spLocks noGrp="1"/>
          </p:cNvSpPr>
          <p:nvPr>
            <p:ph sz="half" idx="2"/>
          </p:nvPr>
        </p:nvSpPr>
        <p:spPr/>
        <p:txBody>
          <a:bodyPr>
            <a:normAutofit lnSpcReduction="10000"/>
          </a:bodyPr>
          <a:lstStyle/>
          <a:p>
            <a:pPr marL="0" indent="0">
              <a:buNone/>
            </a:pPr>
            <a:r>
              <a:rPr lang="en-US" b="1" dirty="0"/>
              <a:t>🚩 Red Flags</a:t>
            </a:r>
          </a:p>
          <a:p>
            <a:r>
              <a:rPr lang="en-US" dirty="0"/>
              <a:t>Pop-ups with phone numbers</a:t>
            </a:r>
          </a:p>
          <a:p>
            <a:r>
              <a:rPr lang="en-US" dirty="0"/>
              <a:t>Requests to install remote software</a:t>
            </a:r>
          </a:p>
          <a:p>
            <a:r>
              <a:rPr lang="en-US" dirty="0"/>
              <a:t>Requests for payment to “fix” the issue</a:t>
            </a:r>
          </a:p>
          <a:p>
            <a:pPr marL="0" indent="0">
              <a:buNone/>
            </a:pPr>
            <a:r>
              <a:rPr lang="en-US" b="1" dirty="0"/>
              <a:t>✅ How to Spot It</a:t>
            </a:r>
          </a:p>
          <a:p>
            <a:r>
              <a:rPr lang="en-US" dirty="0"/>
              <a:t>Microsoft and Apple </a:t>
            </a:r>
            <a:r>
              <a:rPr lang="en-US" b="1" dirty="0"/>
              <a:t>do not</a:t>
            </a:r>
            <a:r>
              <a:rPr lang="en-US" dirty="0"/>
              <a:t> call you</a:t>
            </a:r>
          </a:p>
          <a:p>
            <a:r>
              <a:rPr lang="en-US" dirty="0"/>
              <a:t>Close the browser - do not call the number</a:t>
            </a:r>
          </a:p>
          <a:p>
            <a:r>
              <a:rPr lang="en-US" dirty="0"/>
              <a:t>Restart your computer if needed</a:t>
            </a:r>
          </a:p>
          <a:p>
            <a:r>
              <a:rPr lang="en-US" dirty="0"/>
              <a:t>Ask a trusted person before acting</a:t>
            </a:r>
          </a:p>
          <a:p>
            <a:endParaRPr lang="en-CA" dirty="0"/>
          </a:p>
        </p:txBody>
      </p:sp>
      <p:sp>
        <p:nvSpPr>
          <p:cNvPr id="5" name="Footer Placeholder 4">
            <a:extLst>
              <a:ext uri="{FF2B5EF4-FFF2-40B4-BE49-F238E27FC236}">
                <a16:creationId xmlns:a16="http://schemas.microsoft.com/office/drawing/2014/main" id="{6402561E-A72F-5E1B-F77C-35CC732656A1}"/>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358687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20EBF-DF4F-877F-A9C0-8DDFBAE148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3834E8-6C6A-2AA5-8496-7ECEA2A83F41}"/>
              </a:ext>
            </a:extLst>
          </p:cNvPr>
          <p:cNvSpPr>
            <a:spLocks noGrp="1"/>
          </p:cNvSpPr>
          <p:nvPr>
            <p:ph type="title"/>
          </p:nvPr>
        </p:nvSpPr>
        <p:spPr/>
        <p:txBody>
          <a:bodyPr/>
          <a:lstStyle/>
          <a:p>
            <a:r>
              <a:rPr lang="en-CA" b="1" dirty="0"/>
              <a:t>Family / Emergency Scam</a:t>
            </a:r>
          </a:p>
        </p:txBody>
      </p:sp>
      <p:sp>
        <p:nvSpPr>
          <p:cNvPr id="3" name="Content Placeholder 2">
            <a:extLst>
              <a:ext uri="{FF2B5EF4-FFF2-40B4-BE49-F238E27FC236}">
                <a16:creationId xmlns:a16="http://schemas.microsoft.com/office/drawing/2014/main" id="{ED2B8440-E66B-BEE0-A4DA-633F96671FA0}"/>
              </a:ext>
            </a:extLst>
          </p:cNvPr>
          <p:cNvSpPr>
            <a:spLocks noGrp="1"/>
          </p:cNvSpPr>
          <p:nvPr>
            <p:ph sz="half" idx="1"/>
          </p:nvPr>
        </p:nvSpPr>
        <p:spPr/>
        <p:txBody>
          <a:bodyPr anchor="t">
            <a:normAutofit/>
          </a:bodyPr>
          <a:lstStyle/>
          <a:p>
            <a:pPr marL="0" indent="0">
              <a:buNone/>
            </a:pPr>
            <a:r>
              <a:rPr lang="en-US" b="1" dirty="0"/>
              <a:t>Scenario:</a:t>
            </a:r>
            <a:endParaRPr lang="en-US" dirty="0"/>
          </a:p>
          <a:p>
            <a:r>
              <a:rPr lang="en-US" dirty="0"/>
              <a:t>“Grandma, I’m in trouble. Please send me some money and don’t tell anyone.”</a:t>
            </a:r>
          </a:p>
          <a:p>
            <a:pPr marL="0" indent="0">
              <a:buNone/>
            </a:pPr>
            <a:r>
              <a:rPr lang="en-US" b="1" dirty="0"/>
              <a:t>Why It Feels Convincing</a:t>
            </a:r>
          </a:p>
          <a:p>
            <a:r>
              <a:rPr lang="en-US" dirty="0"/>
              <a:t>Emotional manipulation</a:t>
            </a:r>
          </a:p>
          <a:p>
            <a:r>
              <a:rPr lang="en-US" dirty="0"/>
              <a:t>Sounds like a loved one</a:t>
            </a:r>
          </a:p>
          <a:p>
            <a:r>
              <a:rPr lang="en-US" dirty="0"/>
              <a:t>Requests secrecy</a:t>
            </a:r>
          </a:p>
          <a:p>
            <a:endParaRPr lang="en-US" dirty="0"/>
          </a:p>
        </p:txBody>
      </p:sp>
      <p:sp>
        <p:nvSpPr>
          <p:cNvPr id="4" name="Content Placeholder 3">
            <a:extLst>
              <a:ext uri="{FF2B5EF4-FFF2-40B4-BE49-F238E27FC236}">
                <a16:creationId xmlns:a16="http://schemas.microsoft.com/office/drawing/2014/main" id="{27435973-688C-29DE-2712-CD9993AB4900}"/>
              </a:ext>
            </a:extLst>
          </p:cNvPr>
          <p:cNvSpPr>
            <a:spLocks noGrp="1"/>
          </p:cNvSpPr>
          <p:nvPr>
            <p:ph sz="half" idx="2"/>
          </p:nvPr>
        </p:nvSpPr>
        <p:spPr/>
        <p:txBody>
          <a:bodyPr>
            <a:normAutofit/>
          </a:bodyPr>
          <a:lstStyle/>
          <a:p>
            <a:pPr marL="0" indent="0">
              <a:buNone/>
            </a:pPr>
            <a:r>
              <a:rPr lang="en-US" b="1" dirty="0"/>
              <a:t>🚩 Red Flags</a:t>
            </a:r>
          </a:p>
          <a:p>
            <a:r>
              <a:rPr lang="en-US" dirty="0"/>
              <a:t>Urgent request for money</a:t>
            </a:r>
          </a:p>
          <a:p>
            <a:r>
              <a:rPr lang="en-US" dirty="0"/>
              <a:t>Request to keep it secret</a:t>
            </a:r>
          </a:p>
          <a:p>
            <a:r>
              <a:rPr lang="en-US" dirty="0"/>
              <a:t>Payment via gift cards or wire transfer</a:t>
            </a:r>
          </a:p>
          <a:p>
            <a:pPr marL="0" indent="0">
              <a:buNone/>
            </a:pPr>
            <a:r>
              <a:rPr lang="en-US" b="1" dirty="0"/>
              <a:t>✅ How to Spot It</a:t>
            </a:r>
          </a:p>
          <a:p>
            <a:r>
              <a:rPr lang="en-US" dirty="0"/>
              <a:t>Pause and ask a personal question</a:t>
            </a:r>
          </a:p>
          <a:p>
            <a:r>
              <a:rPr lang="en-US" dirty="0"/>
              <a:t>Call another family member to verify</a:t>
            </a:r>
          </a:p>
          <a:p>
            <a:r>
              <a:rPr lang="en-US" dirty="0"/>
              <a:t>Never act on panic alone</a:t>
            </a:r>
          </a:p>
          <a:p>
            <a:endParaRPr lang="en-CA" dirty="0"/>
          </a:p>
        </p:txBody>
      </p:sp>
      <p:sp>
        <p:nvSpPr>
          <p:cNvPr id="5" name="Footer Placeholder 4">
            <a:extLst>
              <a:ext uri="{FF2B5EF4-FFF2-40B4-BE49-F238E27FC236}">
                <a16:creationId xmlns:a16="http://schemas.microsoft.com/office/drawing/2014/main" id="{03FB9A75-C401-DCAD-9704-2ED12154E1E6}"/>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888833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D8061-EA40-7075-2483-6A1C518520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B7DAF7-FA6D-3684-FFB8-93DDA34871DA}"/>
              </a:ext>
            </a:extLst>
          </p:cNvPr>
          <p:cNvSpPr>
            <a:spLocks noGrp="1"/>
          </p:cNvSpPr>
          <p:nvPr>
            <p:ph type="title"/>
          </p:nvPr>
        </p:nvSpPr>
        <p:spPr/>
        <p:txBody>
          <a:bodyPr/>
          <a:lstStyle/>
          <a:p>
            <a:r>
              <a:rPr lang="en-CA" b="1" dirty="0"/>
              <a:t>Gift Card Scam</a:t>
            </a:r>
          </a:p>
        </p:txBody>
      </p:sp>
      <p:sp>
        <p:nvSpPr>
          <p:cNvPr id="3" name="Content Placeholder 2">
            <a:extLst>
              <a:ext uri="{FF2B5EF4-FFF2-40B4-BE49-F238E27FC236}">
                <a16:creationId xmlns:a16="http://schemas.microsoft.com/office/drawing/2014/main" id="{8E90A599-7365-D6E6-96BB-AC6DCF120001}"/>
              </a:ext>
            </a:extLst>
          </p:cNvPr>
          <p:cNvSpPr>
            <a:spLocks noGrp="1"/>
          </p:cNvSpPr>
          <p:nvPr>
            <p:ph sz="half" idx="1"/>
          </p:nvPr>
        </p:nvSpPr>
        <p:spPr/>
        <p:txBody>
          <a:bodyPr anchor="t">
            <a:normAutofit/>
          </a:bodyPr>
          <a:lstStyle/>
          <a:p>
            <a:pPr marL="0" indent="0">
              <a:buNone/>
            </a:pPr>
            <a:r>
              <a:rPr lang="en-US" b="1" dirty="0"/>
              <a:t>Scenario:</a:t>
            </a:r>
            <a:endParaRPr lang="en-US" dirty="0"/>
          </a:p>
          <a:p>
            <a:r>
              <a:rPr lang="en-US" dirty="0"/>
              <a:t>“Payment must be made using Apple or Google gift cards.” Usually in relationship with other scams such as Tech Support, Taxes, </a:t>
            </a:r>
            <a:r>
              <a:rPr lang="en-US" dirty="0" err="1"/>
              <a:t>etc</a:t>
            </a:r>
            <a:endParaRPr lang="en-US" dirty="0"/>
          </a:p>
          <a:p>
            <a:pPr marL="0" indent="0">
              <a:buNone/>
            </a:pPr>
            <a:r>
              <a:rPr lang="en-US" b="1" dirty="0"/>
              <a:t>Why It Feels Convincing</a:t>
            </a:r>
          </a:p>
          <a:p>
            <a:r>
              <a:rPr lang="en-US" dirty="0"/>
              <a:t>Framed as “fast” or “secure”</a:t>
            </a:r>
          </a:p>
          <a:p>
            <a:r>
              <a:rPr lang="en-US" dirty="0"/>
              <a:t>Comes from authority figures</a:t>
            </a:r>
          </a:p>
          <a:p>
            <a:endParaRPr lang="en-US" dirty="0"/>
          </a:p>
        </p:txBody>
      </p:sp>
      <p:sp>
        <p:nvSpPr>
          <p:cNvPr id="4" name="Content Placeholder 3">
            <a:extLst>
              <a:ext uri="{FF2B5EF4-FFF2-40B4-BE49-F238E27FC236}">
                <a16:creationId xmlns:a16="http://schemas.microsoft.com/office/drawing/2014/main" id="{B4203B65-4043-A2B2-EE90-11376212F9FA}"/>
              </a:ext>
            </a:extLst>
          </p:cNvPr>
          <p:cNvSpPr>
            <a:spLocks noGrp="1"/>
          </p:cNvSpPr>
          <p:nvPr>
            <p:ph sz="half" idx="2"/>
          </p:nvPr>
        </p:nvSpPr>
        <p:spPr/>
        <p:txBody>
          <a:bodyPr>
            <a:normAutofit/>
          </a:bodyPr>
          <a:lstStyle/>
          <a:p>
            <a:pPr marL="0" indent="0">
              <a:buNone/>
            </a:pPr>
            <a:r>
              <a:rPr lang="en-US" b="1" dirty="0"/>
              <a:t>🚩 Red Flags</a:t>
            </a:r>
          </a:p>
          <a:p>
            <a:r>
              <a:rPr lang="en-US" dirty="0"/>
              <a:t>Any request for gift cards</a:t>
            </a:r>
          </a:p>
          <a:p>
            <a:r>
              <a:rPr lang="en-US" dirty="0"/>
              <a:t>Requests to share gift card codes</a:t>
            </a:r>
          </a:p>
          <a:p>
            <a:r>
              <a:rPr lang="en-US" dirty="0"/>
              <a:t>Claims gift cards are “official payment”</a:t>
            </a:r>
          </a:p>
          <a:p>
            <a:pPr marL="0" indent="0">
              <a:buNone/>
            </a:pPr>
            <a:r>
              <a:rPr lang="en-US" b="1" dirty="0"/>
              <a:t>✅ How to Spot It</a:t>
            </a:r>
          </a:p>
          <a:p>
            <a:r>
              <a:rPr lang="en-US" dirty="0"/>
              <a:t>Legitimate organizations </a:t>
            </a:r>
            <a:r>
              <a:rPr lang="en-US" b="1" dirty="0"/>
              <a:t>never</a:t>
            </a:r>
            <a:r>
              <a:rPr lang="en-US" dirty="0"/>
              <a:t> use gift cards</a:t>
            </a:r>
          </a:p>
          <a:p>
            <a:r>
              <a:rPr lang="en-US" dirty="0"/>
              <a:t>Once codes are shared, money is gone</a:t>
            </a:r>
          </a:p>
          <a:p>
            <a:r>
              <a:rPr lang="en-US" dirty="0"/>
              <a:t>This is always a scam</a:t>
            </a:r>
          </a:p>
          <a:p>
            <a:endParaRPr lang="en-CA" dirty="0"/>
          </a:p>
        </p:txBody>
      </p:sp>
      <p:sp>
        <p:nvSpPr>
          <p:cNvPr id="5" name="Footer Placeholder 4">
            <a:extLst>
              <a:ext uri="{FF2B5EF4-FFF2-40B4-BE49-F238E27FC236}">
                <a16:creationId xmlns:a16="http://schemas.microsoft.com/office/drawing/2014/main" id="{30C7602E-2C0A-3D27-C986-BB358CDE1D10}"/>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3057170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A63ED-D9EA-4F2F-D6FF-6BBCEA997B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0336B1-1D38-9147-770A-9131B5415E0C}"/>
              </a:ext>
            </a:extLst>
          </p:cNvPr>
          <p:cNvSpPr>
            <a:spLocks noGrp="1"/>
          </p:cNvSpPr>
          <p:nvPr>
            <p:ph type="title"/>
          </p:nvPr>
        </p:nvSpPr>
        <p:spPr/>
        <p:txBody>
          <a:bodyPr/>
          <a:lstStyle/>
          <a:p>
            <a:r>
              <a:rPr lang="en-CA" b="1" dirty="0"/>
              <a:t>Fake Package Delivery</a:t>
            </a:r>
          </a:p>
        </p:txBody>
      </p:sp>
      <p:sp>
        <p:nvSpPr>
          <p:cNvPr id="3" name="Content Placeholder 2">
            <a:extLst>
              <a:ext uri="{FF2B5EF4-FFF2-40B4-BE49-F238E27FC236}">
                <a16:creationId xmlns:a16="http://schemas.microsoft.com/office/drawing/2014/main" id="{7D06571F-4CD6-4AA7-6E77-4B2ABD571346}"/>
              </a:ext>
            </a:extLst>
          </p:cNvPr>
          <p:cNvSpPr>
            <a:spLocks noGrp="1"/>
          </p:cNvSpPr>
          <p:nvPr>
            <p:ph sz="half" idx="1"/>
          </p:nvPr>
        </p:nvSpPr>
        <p:spPr/>
        <p:txBody>
          <a:bodyPr anchor="t">
            <a:normAutofit/>
          </a:bodyPr>
          <a:lstStyle/>
          <a:p>
            <a:pPr marL="0" indent="0">
              <a:buNone/>
            </a:pPr>
            <a:r>
              <a:rPr lang="en-US" b="1" dirty="0"/>
              <a:t>Scenario:</a:t>
            </a:r>
            <a:endParaRPr lang="en-US" dirty="0"/>
          </a:p>
          <a:p>
            <a:r>
              <a:rPr lang="en-US" dirty="0"/>
              <a:t>“Your package couldn’t be delivered. Click here to reschedule.” Usually followed by asking for payment and/or personal information.</a:t>
            </a:r>
          </a:p>
          <a:p>
            <a:pPr marL="0" indent="0">
              <a:buNone/>
            </a:pPr>
            <a:r>
              <a:rPr lang="en-US" b="1" dirty="0"/>
              <a:t>Why It Feels Convincing</a:t>
            </a:r>
          </a:p>
          <a:p>
            <a:r>
              <a:rPr lang="en-US" dirty="0"/>
              <a:t>Many people expect packages</a:t>
            </a:r>
          </a:p>
          <a:p>
            <a:r>
              <a:rPr lang="en-US" dirty="0"/>
              <a:t>Looks routine and harmless</a:t>
            </a:r>
          </a:p>
          <a:p>
            <a:endParaRPr lang="en-US" dirty="0"/>
          </a:p>
        </p:txBody>
      </p:sp>
      <p:sp>
        <p:nvSpPr>
          <p:cNvPr id="4" name="Content Placeholder 3">
            <a:extLst>
              <a:ext uri="{FF2B5EF4-FFF2-40B4-BE49-F238E27FC236}">
                <a16:creationId xmlns:a16="http://schemas.microsoft.com/office/drawing/2014/main" id="{54F48AA2-424E-6C5A-1FAA-27E952DE8FEE}"/>
              </a:ext>
            </a:extLst>
          </p:cNvPr>
          <p:cNvSpPr>
            <a:spLocks noGrp="1"/>
          </p:cNvSpPr>
          <p:nvPr>
            <p:ph sz="half" idx="2"/>
          </p:nvPr>
        </p:nvSpPr>
        <p:spPr/>
        <p:txBody>
          <a:bodyPr>
            <a:normAutofit/>
          </a:bodyPr>
          <a:lstStyle/>
          <a:p>
            <a:pPr marL="0" indent="0">
              <a:buNone/>
            </a:pPr>
            <a:r>
              <a:rPr lang="en-US" b="1" dirty="0"/>
              <a:t>🚩 Red Flags</a:t>
            </a:r>
          </a:p>
          <a:p>
            <a:r>
              <a:rPr lang="en-US" dirty="0"/>
              <a:t>Unknown sender or odd link</a:t>
            </a:r>
          </a:p>
          <a:p>
            <a:r>
              <a:rPr lang="en-US" dirty="0"/>
              <a:t>Requests for payment or personal info</a:t>
            </a:r>
          </a:p>
          <a:p>
            <a:r>
              <a:rPr lang="en-US" dirty="0"/>
              <a:t>Spelling or grammar errors</a:t>
            </a:r>
          </a:p>
          <a:p>
            <a:pPr marL="0" indent="0">
              <a:buNone/>
            </a:pPr>
            <a:r>
              <a:rPr lang="en-US" b="1" dirty="0"/>
              <a:t>✅ How to Spot It</a:t>
            </a:r>
          </a:p>
          <a:p>
            <a:r>
              <a:rPr lang="en-US" dirty="0"/>
              <a:t>Don’t click links</a:t>
            </a:r>
          </a:p>
          <a:p>
            <a:r>
              <a:rPr lang="en-US" dirty="0"/>
              <a:t>Go directly to the delivery company’s website or call them</a:t>
            </a:r>
          </a:p>
          <a:p>
            <a:r>
              <a:rPr lang="en-US" dirty="0"/>
              <a:t>Real companies don’t ask for payment by text</a:t>
            </a:r>
          </a:p>
          <a:p>
            <a:endParaRPr lang="en-CA" dirty="0"/>
          </a:p>
        </p:txBody>
      </p:sp>
      <p:sp>
        <p:nvSpPr>
          <p:cNvPr id="5" name="Footer Placeholder 4">
            <a:extLst>
              <a:ext uri="{FF2B5EF4-FFF2-40B4-BE49-F238E27FC236}">
                <a16:creationId xmlns:a16="http://schemas.microsoft.com/office/drawing/2014/main" id="{B6A0F50C-BDC2-DEBC-31F7-6DAAA852016F}"/>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581243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F6173-0367-645A-22D2-AD2BE3A198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5C82E7-8F92-8CF3-F3C9-CE334F6CD8BF}"/>
              </a:ext>
            </a:extLst>
          </p:cNvPr>
          <p:cNvSpPr>
            <a:spLocks noGrp="1"/>
          </p:cNvSpPr>
          <p:nvPr>
            <p:ph type="title"/>
          </p:nvPr>
        </p:nvSpPr>
        <p:spPr/>
        <p:txBody>
          <a:bodyPr/>
          <a:lstStyle/>
          <a:p>
            <a:r>
              <a:rPr lang="en-CA" b="1" dirty="0"/>
              <a:t>Utility / Service Provider Scam</a:t>
            </a:r>
          </a:p>
        </p:txBody>
      </p:sp>
      <p:sp>
        <p:nvSpPr>
          <p:cNvPr id="3" name="Content Placeholder 2">
            <a:extLst>
              <a:ext uri="{FF2B5EF4-FFF2-40B4-BE49-F238E27FC236}">
                <a16:creationId xmlns:a16="http://schemas.microsoft.com/office/drawing/2014/main" id="{51E7F653-A800-15A3-4D7A-0B3EC445F580}"/>
              </a:ext>
            </a:extLst>
          </p:cNvPr>
          <p:cNvSpPr>
            <a:spLocks noGrp="1"/>
          </p:cNvSpPr>
          <p:nvPr>
            <p:ph sz="half" idx="1"/>
          </p:nvPr>
        </p:nvSpPr>
        <p:spPr/>
        <p:txBody>
          <a:bodyPr anchor="t">
            <a:normAutofit/>
          </a:bodyPr>
          <a:lstStyle/>
          <a:p>
            <a:pPr marL="0" indent="0">
              <a:buNone/>
            </a:pPr>
            <a:r>
              <a:rPr lang="en-US" b="1" dirty="0"/>
              <a:t>Scenario:</a:t>
            </a:r>
            <a:endParaRPr lang="en-US" dirty="0"/>
          </a:p>
          <a:p>
            <a:r>
              <a:rPr lang="en-US" dirty="0"/>
              <a:t>“Your power will be shut off today unless you pay now.”</a:t>
            </a:r>
          </a:p>
          <a:p>
            <a:pPr marL="0" indent="0">
              <a:buNone/>
            </a:pPr>
            <a:r>
              <a:rPr lang="en-US" b="1" dirty="0"/>
              <a:t>Why It Feels Convincing</a:t>
            </a:r>
          </a:p>
          <a:p>
            <a:r>
              <a:rPr lang="en-US" dirty="0"/>
              <a:t>Fear of losing essential services</a:t>
            </a:r>
          </a:p>
          <a:p>
            <a:r>
              <a:rPr lang="en-US" dirty="0"/>
              <a:t>Uses real utility names</a:t>
            </a:r>
          </a:p>
        </p:txBody>
      </p:sp>
      <p:sp>
        <p:nvSpPr>
          <p:cNvPr id="4" name="Content Placeholder 3">
            <a:extLst>
              <a:ext uri="{FF2B5EF4-FFF2-40B4-BE49-F238E27FC236}">
                <a16:creationId xmlns:a16="http://schemas.microsoft.com/office/drawing/2014/main" id="{B7F0B049-6490-AAF8-C9BB-0DE2340EC349}"/>
              </a:ext>
            </a:extLst>
          </p:cNvPr>
          <p:cNvSpPr>
            <a:spLocks noGrp="1"/>
          </p:cNvSpPr>
          <p:nvPr>
            <p:ph sz="half" idx="2"/>
          </p:nvPr>
        </p:nvSpPr>
        <p:spPr/>
        <p:txBody>
          <a:bodyPr>
            <a:normAutofit/>
          </a:bodyPr>
          <a:lstStyle/>
          <a:p>
            <a:pPr marL="0" indent="0">
              <a:buNone/>
            </a:pPr>
            <a:r>
              <a:rPr lang="en-US" b="1" dirty="0"/>
              <a:t>🚩 Red Flags</a:t>
            </a:r>
          </a:p>
          <a:p>
            <a:r>
              <a:rPr lang="en-US" dirty="0"/>
              <a:t>Immediate shutoff threats</a:t>
            </a:r>
          </a:p>
          <a:p>
            <a:r>
              <a:rPr lang="en-US" dirty="0"/>
              <a:t>Demands for unusual payment methods</a:t>
            </a:r>
          </a:p>
          <a:p>
            <a:r>
              <a:rPr lang="en-US" dirty="0"/>
              <a:t>Calls outside normal business hours</a:t>
            </a:r>
          </a:p>
          <a:p>
            <a:pPr marL="0" indent="0">
              <a:buNone/>
            </a:pPr>
            <a:r>
              <a:rPr lang="en-US" b="1" dirty="0"/>
              <a:t>✅ How to Spot It</a:t>
            </a:r>
          </a:p>
          <a:p>
            <a:r>
              <a:rPr lang="en-US" dirty="0"/>
              <a:t>Utilities give written notice first in advance (and multiple times before shutting off any services)</a:t>
            </a:r>
          </a:p>
          <a:p>
            <a:r>
              <a:rPr lang="en-US" dirty="0"/>
              <a:t>Call the utility using your bill</a:t>
            </a:r>
          </a:p>
          <a:p>
            <a:r>
              <a:rPr lang="en-US" dirty="0"/>
              <a:t>Never pay under pressure</a:t>
            </a:r>
          </a:p>
          <a:p>
            <a:endParaRPr lang="en-CA" dirty="0"/>
          </a:p>
        </p:txBody>
      </p:sp>
      <p:sp>
        <p:nvSpPr>
          <p:cNvPr id="5" name="Footer Placeholder 4">
            <a:extLst>
              <a:ext uri="{FF2B5EF4-FFF2-40B4-BE49-F238E27FC236}">
                <a16:creationId xmlns:a16="http://schemas.microsoft.com/office/drawing/2014/main" id="{555FFF20-3A18-2546-4707-09E23849B040}"/>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3343114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F86D2-12B1-4925-C2BE-B7EAAC83A5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1169DD-F5CD-B1F4-4771-B4CBFD856FF9}"/>
              </a:ext>
            </a:extLst>
          </p:cNvPr>
          <p:cNvSpPr>
            <a:spLocks noGrp="1"/>
          </p:cNvSpPr>
          <p:nvPr>
            <p:ph type="title"/>
          </p:nvPr>
        </p:nvSpPr>
        <p:spPr/>
        <p:txBody>
          <a:bodyPr/>
          <a:lstStyle/>
          <a:p>
            <a:r>
              <a:rPr lang="en-US" b="1" dirty="0"/>
              <a:t>Online Shopping / Marketplace Scam</a:t>
            </a:r>
          </a:p>
        </p:txBody>
      </p:sp>
      <p:sp>
        <p:nvSpPr>
          <p:cNvPr id="3" name="Content Placeholder 2">
            <a:extLst>
              <a:ext uri="{FF2B5EF4-FFF2-40B4-BE49-F238E27FC236}">
                <a16:creationId xmlns:a16="http://schemas.microsoft.com/office/drawing/2014/main" id="{71002CEF-4B69-2C70-2A42-041DDA61C721}"/>
              </a:ext>
            </a:extLst>
          </p:cNvPr>
          <p:cNvSpPr>
            <a:spLocks noGrp="1"/>
          </p:cNvSpPr>
          <p:nvPr>
            <p:ph sz="half" idx="1"/>
          </p:nvPr>
        </p:nvSpPr>
        <p:spPr/>
        <p:txBody>
          <a:bodyPr anchor="t">
            <a:normAutofit/>
          </a:bodyPr>
          <a:lstStyle/>
          <a:p>
            <a:pPr marL="0" indent="0">
              <a:buNone/>
            </a:pPr>
            <a:r>
              <a:rPr lang="en-US" b="1" dirty="0"/>
              <a:t>Scenario:</a:t>
            </a:r>
            <a:endParaRPr lang="en-US" dirty="0"/>
          </a:p>
          <a:p>
            <a:r>
              <a:rPr lang="en-US" dirty="0"/>
              <a:t>Seller asks you to pay via e-transfer/Gift Cards outside the platform.</a:t>
            </a:r>
          </a:p>
          <a:p>
            <a:pPr marL="0" indent="0">
              <a:buNone/>
            </a:pPr>
            <a:r>
              <a:rPr lang="en-US" b="1" dirty="0"/>
              <a:t>Why It Feels Convincing</a:t>
            </a:r>
          </a:p>
          <a:p>
            <a:r>
              <a:rPr lang="en-US" dirty="0"/>
              <a:t>Good price</a:t>
            </a:r>
          </a:p>
          <a:p>
            <a:r>
              <a:rPr lang="en-US" dirty="0"/>
              <a:t>Friendly communication</a:t>
            </a:r>
          </a:p>
          <a:p>
            <a:r>
              <a:rPr lang="en-US" dirty="0"/>
              <a:t>Fake reviews</a:t>
            </a:r>
          </a:p>
        </p:txBody>
      </p:sp>
      <p:sp>
        <p:nvSpPr>
          <p:cNvPr id="4" name="Content Placeholder 3">
            <a:extLst>
              <a:ext uri="{FF2B5EF4-FFF2-40B4-BE49-F238E27FC236}">
                <a16:creationId xmlns:a16="http://schemas.microsoft.com/office/drawing/2014/main" id="{92E837BD-918A-CF48-3E0A-CCF8C1A71CED}"/>
              </a:ext>
            </a:extLst>
          </p:cNvPr>
          <p:cNvSpPr>
            <a:spLocks noGrp="1"/>
          </p:cNvSpPr>
          <p:nvPr>
            <p:ph sz="half" idx="2"/>
          </p:nvPr>
        </p:nvSpPr>
        <p:spPr/>
        <p:txBody>
          <a:bodyPr>
            <a:normAutofit/>
          </a:bodyPr>
          <a:lstStyle/>
          <a:p>
            <a:pPr marL="0" indent="0">
              <a:buNone/>
            </a:pPr>
            <a:r>
              <a:rPr lang="en-US" b="1" dirty="0"/>
              <a:t>🚩 Red Flags</a:t>
            </a:r>
          </a:p>
          <a:p>
            <a:r>
              <a:rPr lang="en-US" dirty="0"/>
              <a:t>Requests to leave the platform</a:t>
            </a:r>
          </a:p>
          <a:p>
            <a:r>
              <a:rPr lang="en-US" dirty="0"/>
              <a:t>No buyer protection</a:t>
            </a:r>
          </a:p>
          <a:p>
            <a:r>
              <a:rPr lang="en-US" dirty="0"/>
              <a:t>Pressure to pay quickly</a:t>
            </a:r>
          </a:p>
          <a:p>
            <a:pPr marL="0" indent="0">
              <a:buNone/>
            </a:pPr>
            <a:r>
              <a:rPr lang="en-US" b="1" dirty="0"/>
              <a:t>✅ How to Spot It</a:t>
            </a:r>
          </a:p>
          <a:p>
            <a:r>
              <a:rPr lang="en-US" dirty="0"/>
              <a:t>Stay within the platform</a:t>
            </a:r>
          </a:p>
          <a:p>
            <a:r>
              <a:rPr lang="en-US" dirty="0"/>
              <a:t>Avoid deals that feel “too good”</a:t>
            </a:r>
          </a:p>
          <a:p>
            <a:r>
              <a:rPr lang="en-US" dirty="0"/>
              <a:t>Use secure payment methods (e.g. PayPal)</a:t>
            </a:r>
          </a:p>
          <a:p>
            <a:endParaRPr lang="en-CA" dirty="0"/>
          </a:p>
        </p:txBody>
      </p:sp>
      <p:sp>
        <p:nvSpPr>
          <p:cNvPr id="5" name="Footer Placeholder 4">
            <a:extLst>
              <a:ext uri="{FF2B5EF4-FFF2-40B4-BE49-F238E27FC236}">
                <a16:creationId xmlns:a16="http://schemas.microsoft.com/office/drawing/2014/main" id="{9B3B63D5-D728-D15D-BA0A-F1BD0E420DD6}"/>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2656642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142D6-EB25-89BE-8160-322BC0F07D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536CCF-5232-0610-3333-615C844315ED}"/>
              </a:ext>
            </a:extLst>
          </p:cNvPr>
          <p:cNvSpPr>
            <a:spLocks noGrp="1"/>
          </p:cNvSpPr>
          <p:nvPr>
            <p:ph type="title"/>
          </p:nvPr>
        </p:nvSpPr>
        <p:spPr/>
        <p:txBody>
          <a:bodyPr/>
          <a:lstStyle/>
          <a:p>
            <a:r>
              <a:rPr lang="en-CA" b="1" dirty="0"/>
              <a:t>Romance Scam</a:t>
            </a:r>
          </a:p>
        </p:txBody>
      </p:sp>
      <p:sp>
        <p:nvSpPr>
          <p:cNvPr id="3" name="Content Placeholder 2">
            <a:extLst>
              <a:ext uri="{FF2B5EF4-FFF2-40B4-BE49-F238E27FC236}">
                <a16:creationId xmlns:a16="http://schemas.microsoft.com/office/drawing/2014/main" id="{3E81EF87-7FA0-0110-66E3-D57CF482F688}"/>
              </a:ext>
            </a:extLst>
          </p:cNvPr>
          <p:cNvSpPr>
            <a:spLocks noGrp="1"/>
          </p:cNvSpPr>
          <p:nvPr>
            <p:ph sz="half" idx="1"/>
          </p:nvPr>
        </p:nvSpPr>
        <p:spPr/>
        <p:txBody>
          <a:bodyPr anchor="t">
            <a:normAutofit/>
          </a:bodyPr>
          <a:lstStyle/>
          <a:p>
            <a:pPr marL="0" indent="0">
              <a:buNone/>
            </a:pPr>
            <a:r>
              <a:rPr lang="en-US" b="1" dirty="0"/>
              <a:t>Scenario:</a:t>
            </a:r>
            <a:endParaRPr lang="en-US" dirty="0"/>
          </a:p>
          <a:p>
            <a:r>
              <a:rPr lang="en-US" dirty="0"/>
              <a:t>Online partner asks for money after building trust. Someone that you’ve met online (and never in person) builds trust and eventually asks for money (usually followed by an excuse due to some emergency)</a:t>
            </a:r>
          </a:p>
          <a:p>
            <a:pPr marL="0" indent="0">
              <a:buNone/>
            </a:pPr>
            <a:r>
              <a:rPr lang="en-US" b="1" dirty="0"/>
              <a:t>Why It Feels Convincing</a:t>
            </a:r>
          </a:p>
          <a:p>
            <a:r>
              <a:rPr lang="en-US" dirty="0"/>
              <a:t>Long-term emotional connection</a:t>
            </a:r>
          </a:p>
          <a:p>
            <a:r>
              <a:rPr lang="en-US" dirty="0"/>
              <a:t>Daily communication</a:t>
            </a:r>
          </a:p>
        </p:txBody>
      </p:sp>
      <p:sp>
        <p:nvSpPr>
          <p:cNvPr id="4" name="Content Placeholder 3">
            <a:extLst>
              <a:ext uri="{FF2B5EF4-FFF2-40B4-BE49-F238E27FC236}">
                <a16:creationId xmlns:a16="http://schemas.microsoft.com/office/drawing/2014/main" id="{9490B5A0-C8E2-48A7-876C-7F47F91A41DA}"/>
              </a:ext>
            </a:extLst>
          </p:cNvPr>
          <p:cNvSpPr>
            <a:spLocks noGrp="1"/>
          </p:cNvSpPr>
          <p:nvPr>
            <p:ph sz="half" idx="2"/>
          </p:nvPr>
        </p:nvSpPr>
        <p:spPr/>
        <p:txBody>
          <a:bodyPr>
            <a:normAutofit/>
          </a:bodyPr>
          <a:lstStyle/>
          <a:p>
            <a:pPr marL="0" indent="0">
              <a:buNone/>
            </a:pPr>
            <a:r>
              <a:rPr lang="en-US" b="1" dirty="0"/>
              <a:t>🚩 Red Flags</a:t>
            </a:r>
          </a:p>
          <a:p>
            <a:r>
              <a:rPr lang="en-US" dirty="0"/>
              <a:t>Avoids video calls</a:t>
            </a:r>
          </a:p>
          <a:p>
            <a:r>
              <a:rPr lang="en-US" dirty="0"/>
              <a:t>Requests for money, crypto, or gift cards</a:t>
            </a:r>
          </a:p>
          <a:p>
            <a:r>
              <a:rPr lang="en-US" dirty="0"/>
              <a:t>Claims emergencies abroad</a:t>
            </a:r>
          </a:p>
          <a:p>
            <a:pPr marL="0" indent="0">
              <a:buNone/>
            </a:pPr>
            <a:r>
              <a:rPr lang="en-US" b="1" dirty="0"/>
              <a:t>✅ How to Spot It</a:t>
            </a:r>
          </a:p>
          <a:p>
            <a:r>
              <a:rPr lang="en-US" dirty="0"/>
              <a:t>Never send money to someone you haven’t met</a:t>
            </a:r>
          </a:p>
          <a:p>
            <a:r>
              <a:rPr lang="en-US" dirty="0"/>
              <a:t>Discuss with a trusted friend</a:t>
            </a:r>
          </a:p>
          <a:p>
            <a:r>
              <a:rPr lang="en-US" dirty="0"/>
              <a:t>Scammers avoid real-world meetings</a:t>
            </a:r>
          </a:p>
          <a:p>
            <a:endParaRPr lang="en-CA" dirty="0"/>
          </a:p>
        </p:txBody>
      </p:sp>
      <p:sp>
        <p:nvSpPr>
          <p:cNvPr id="5" name="Footer Placeholder 4">
            <a:extLst>
              <a:ext uri="{FF2B5EF4-FFF2-40B4-BE49-F238E27FC236}">
                <a16:creationId xmlns:a16="http://schemas.microsoft.com/office/drawing/2014/main" id="{2C595918-1B99-BC7C-96DD-D1B078E7AA9C}"/>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2798891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ADBD0-6906-1FD3-D26B-A8B132C00B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2BACE4-0C72-4377-08AF-C295545CAB3A}"/>
              </a:ext>
            </a:extLst>
          </p:cNvPr>
          <p:cNvSpPr>
            <a:spLocks noGrp="1"/>
          </p:cNvSpPr>
          <p:nvPr>
            <p:ph type="title"/>
          </p:nvPr>
        </p:nvSpPr>
        <p:spPr/>
        <p:txBody>
          <a:bodyPr/>
          <a:lstStyle/>
          <a:p>
            <a:r>
              <a:rPr lang="en-CA" b="1" dirty="0"/>
              <a:t>Subscription Renewal Scam</a:t>
            </a:r>
          </a:p>
        </p:txBody>
      </p:sp>
      <p:sp>
        <p:nvSpPr>
          <p:cNvPr id="3" name="Content Placeholder 2">
            <a:extLst>
              <a:ext uri="{FF2B5EF4-FFF2-40B4-BE49-F238E27FC236}">
                <a16:creationId xmlns:a16="http://schemas.microsoft.com/office/drawing/2014/main" id="{42DD4EC0-4C73-D022-3B11-8B758A02309D}"/>
              </a:ext>
            </a:extLst>
          </p:cNvPr>
          <p:cNvSpPr>
            <a:spLocks noGrp="1"/>
          </p:cNvSpPr>
          <p:nvPr>
            <p:ph sz="half" idx="1"/>
          </p:nvPr>
        </p:nvSpPr>
        <p:spPr/>
        <p:txBody>
          <a:bodyPr anchor="t">
            <a:normAutofit/>
          </a:bodyPr>
          <a:lstStyle/>
          <a:p>
            <a:pPr marL="0" indent="0">
              <a:buNone/>
            </a:pPr>
            <a:r>
              <a:rPr lang="en-US" b="1" dirty="0"/>
              <a:t>Scenario:</a:t>
            </a:r>
            <a:endParaRPr lang="en-US" dirty="0"/>
          </a:p>
          <a:p>
            <a:r>
              <a:rPr lang="en-US" dirty="0"/>
              <a:t>Received an invoice: “Your Norton subscription will renew for $499 today.”</a:t>
            </a:r>
          </a:p>
          <a:p>
            <a:pPr marL="0" indent="0">
              <a:buNone/>
            </a:pPr>
            <a:r>
              <a:rPr lang="en-US" b="1" dirty="0"/>
              <a:t>Why It Feels Convincing</a:t>
            </a:r>
          </a:p>
          <a:p>
            <a:r>
              <a:rPr lang="en-US" dirty="0"/>
              <a:t>Familiar brand names</a:t>
            </a:r>
          </a:p>
          <a:p>
            <a:r>
              <a:rPr lang="en-US" dirty="0"/>
              <a:t>Fear of unexpected charges</a:t>
            </a:r>
          </a:p>
        </p:txBody>
      </p:sp>
      <p:sp>
        <p:nvSpPr>
          <p:cNvPr id="4" name="Content Placeholder 3">
            <a:extLst>
              <a:ext uri="{FF2B5EF4-FFF2-40B4-BE49-F238E27FC236}">
                <a16:creationId xmlns:a16="http://schemas.microsoft.com/office/drawing/2014/main" id="{7ECF17C7-8BDF-B7CE-6308-DF64E6CEFCE8}"/>
              </a:ext>
            </a:extLst>
          </p:cNvPr>
          <p:cNvSpPr>
            <a:spLocks noGrp="1"/>
          </p:cNvSpPr>
          <p:nvPr>
            <p:ph sz="half" idx="2"/>
          </p:nvPr>
        </p:nvSpPr>
        <p:spPr/>
        <p:txBody>
          <a:bodyPr>
            <a:normAutofit/>
          </a:bodyPr>
          <a:lstStyle/>
          <a:p>
            <a:pPr marL="0" indent="0">
              <a:buNone/>
            </a:pPr>
            <a:r>
              <a:rPr lang="en-US" b="1" dirty="0"/>
              <a:t>🚩 Red Flags</a:t>
            </a:r>
          </a:p>
          <a:p>
            <a:r>
              <a:rPr lang="en-US" dirty="0"/>
              <a:t>Unexpected invoices</a:t>
            </a:r>
          </a:p>
          <a:p>
            <a:r>
              <a:rPr lang="en-US" dirty="0"/>
              <a:t>Phone numbers to “cancel”</a:t>
            </a:r>
          </a:p>
          <a:p>
            <a:r>
              <a:rPr lang="en-US" dirty="0"/>
              <a:t>Requests for remote access</a:t>
            </a:r>
          </a:p>
          <a:p>
            <a:pPr marL="0" indent="0">
              <a:buNone/>
            </a:pPr>
            <a:r>
              <a:rPr lang="en-US" b="1" dirty="0"/>
              <a:t>✅ How to Spot It</a:t>
            </a:r>
          </a:p>
          <a:p>
            <a:r>
              <a:rPr lang="en-US" dirty="0"/>
              <a:t>Check subscriptions directly on official websites</a:t>
            </a:r>
          </a:p>
          <a:p>
            <a:r>
              <a:rPr lang="en-US" dirty="0"/>
              <a:t>Do not call numbers in emails</a:t>
            </a:r>
          </a:p>
          <a:p>
            <a:r>
              <a:rPr lang="en-US" dirty="0"/>
              <a:t>When in doubt, delete the email</a:t>
            </a:r>
          </a:p>
          <a:p>
            <a:endParaRPr lang="en-CA" dirty="0"/>
          </a:p>
        </p:txBody>
      </p:sp>
      <p:sp>
        <p:nvSpPr>
          <p:cNvPr id="5" name="Footer Placeholder 4">
            <a:extLst>
              <a:ext uri="{FF2B5EF4-FFF2-40B4-BE49-F238E27FC236}">
                <a16:creationId xmlns:a16="http://schemas.microsoft.com/office/drawing/2014/main" id="{D157FA11-F388-CA2D-BC74-F56A63654015}"/>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2509455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12BC6-1B33-BE23-415D-39FBF2091177}"/>
              </a:ext>
            </a:extLst>
          </p:cNvPr>
          <p:cNvSpPr>
            <a:spLocks noGrp="1"/>
          </p:cNvSpPr>
          <p:nvPr>
            <p:ph type="title"/>
          </p:nvPr>
        </p:nvSpPr>
        <p:spPr/>
        <p:txBody>
          <a:bodyPr/>
          <a:lstStyle/>
          <a:p>
            <a:r>
              <a:rPr lang="en-CA" b="1" dirty="0"/>
              <a:t>Golden Rule</a:t>
            </a:r>
            <a:endParaRPr lang="en-CA" dirty="0"/>
          </a:p>
        </p:txBody>
      </p:sp>
      <p:sp>
        <p:nvSpPr>
          <p:cNvPr id="5" name="Content Placeholder 4">
            <a:extLst>
              <a:ext uri="{FF2B5EF4-FFF2-40B4-BE49-F238E27FC236}">
                <a16:creationId xmlns:a16="http://schemas.microsoft.com/office/drawing/2014/main" id="{059DB6E7-2105-09F4-4998-2F5811A94F50}"/>
              </a:ext>
            </a:extLst>
          </p:cNvPr>
          <p:cNvSpPr>
            <a:spLocks noGrp="1"/>
          </p:cNvSpPr>
          <p:nvPr>
            <p:ph idx="1"/>
          </p:nvPr>
        </p:nvSpPr>
        <p:spPr/>
        <p:txBody>
          <a:bodyPr>
            <a:normAutofit/>
          </a:bodyPr>
          <a:lstStyle/>
          <a:p>
            <a:pPr marL="0" indent="0" algn="ctr">
              <a:buNone/>
            </a:pPr>
            <a:r>
              <a:rPr lang="en-US" sz="4400" dirty="0"/>
              <a:t>Pause. Verify. Never act under pressure.</a:t>
            </a:r>
          </a:p>
        </p:txBody>
      </p:sp>
      <p:sp>
        <p:nvSpPr>
          <p:cNvPr id="3" name="Footer Placeholder 2">
            <a:extLst>
              <a:ext uri="{FF2B5EF4-FFF2-40B4-BE49-F238E27FC236}">
                <a16:creationId xmlns:a16="http://schemas.microsoft.com/office/drawing/2014/main" id="{71087AB1-DB18-E0E7-998A-C8925F2AE35D}"/>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1100486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F5DF138-1CB6-6AFD-A2CF-94159D156FAE}"/>
              </a:ext>
            </a:extLst>
          </p:cNvPr>
          <p:cNvSpPr>
            <a:spLocks noGrp="1"/>
          </p:cNvSpPr>
          <p:nvPr>
            <p:ph type="title"/>
          </p:nvPr>
        </p:nvSpPr>
        <p:spPr/>
        <p:txBody>
          <a:bodyPr/>
          <a:lstStyle/>
          <a:p>
            <a:r>
              <a:rPr lang="en-CA" dirty="0"/>
              <a:t>Real-life Examples</a:t>
            </a:r>
          </a:p>
        </p:txBody>
      </p:sp>
      <p:pic>
        <p:nvPicPr>
          <p:cNvPr id="13" name="Content Placeholder 12">
            <a:extLst>
              <a:ext uri="{FF2B5EF4-FFF2-40B4-BE49-F238E27FC236}">
                <a16:creationId xmlns:a16="http://schemas.microsoft.com/office/drawing/2014/main" id="{4C802823-5924-7F94-878C-C438E68B8D7A}"/>
              </a:ext>
            </a:extLst>
          </p:cNvPr>
          <p:cNvPicPr>
            <a:picLocks noGrp="1" noChangeAspect="1"/>
          </p:cNvPicPr>
          <p:nvPr>
            <p:ph sz="half" idx="1"/>
          </p:nvPr>
        </p:nvPicPr>
        <p:blipFill>
          <a:blip r:embed="rId2"/>
          <a:stretch>
            <a:fillRect/>
          </a:stretch>
        </p:blipFill>
        <p:spPr>
          <a:xfrm>
            <a:off x="1664151" y="2227263"/>
            <a:ext cx="3256648" cy="3633787"/>
          </a:xfrm>
          <a:prstGeom prst="rect">
            <a:avLst/>
          </a:prstGeom>
        </p:spPr>
      </p:pic>
      <p:pic>
        <p:nvPicPr>
          <p:cNvPr id="15" name="Content Placeholder 14">
            <a:extLst>
              <a:ext uri="{FF2B5EF4-FFF2-40B4-BE49-F238E27FC236}">
                <a16:creationId xmlns:a16="http://schemas.microsoft.com/office/drawing/2014/main" id="{7CA17D59-76FF-B4E4-BD96-24DCE9F59EBE}"/>
              </a:ext>
            </a:extLst>
          </p:cNvPr>
          <p:cNvPicPr>
            <a:picLocks noGrp="1" noChangeAspect="1"/>
          </p:cNvPicPr>
          <p:nvPr>
            <p:ph sz="half" idx="2"/>
          </p:nvPr>
        </p:nvPicPr>
        <p:blipFill>
          <a:blip r:embed="rId3"/>
          <a:stretch>
            <a:fillRect/>
          </a:stretch>
        </p:blipFill>
        <p:spPr>
          <a:xfrm>
            <a:off x="7025407" y="2227263"/>
            <a:ext cx="3748236" cy="3633787"/>
          </a:xfrm>
          <a:prstGeom prst="rect">
            <a:avLst/>
          </a:prstGeom>
        </p:spPr>
      </p:pic>
      <p:sp>
        <p:nvSpPr>
          <p:cNvPr id="2" name="Footer Placeholder 1">
            <a:extLst>
              <a:ext uri="{FF2B5EF4-FFF2-40B4-BE49-F238E27FC236}">
                <a16:creationId xmlns:a16="http://schemas.microsoft.com/office/drawing/2014/main" id="{FEDB77D8-D01F-E741-854E-EA6FB7675771}"/>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3432036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72F5F-9F11-FB7F-F0D6-42F787F0D058}"/>
              </a:ext>
            </a:extLst>
          </p:cNvPr>
          <p:cNvSpPr>
            <a:spLocks noGrp="1"/>
          </p:cNvSpPr>
          <p:nvPr>
            <p:ph type="title"/>
          </p:nvPr>
        </p:nvSpPr>
        <p:spPr/>
        <p:txBody>
          <a:bodyPr/>
          <a:lstStyle/>
          <a:p>
            <a:r>
              <a:rPr lang="en-CA" dirty="0"/>
              <a:t>Real-life Examples</a:t>
            </a:r>
          </a:p>
        </p:txBody>
      </p:sp>
      <p:pic>
        <p:nvPicPr>
          <p:cNvPr id="8" name="Content Placeholder 7">
            <a:extLst>
              <a:ext uri="{FF2B5EF4-FFF2-40B4-BE49-F238E27FC236}">
                <a16:creationId xmlns:a16="http://schemas.microsoft.com/office/drawing/2014/main" id="{12C09146-73FC-8315-089E-89226D93CC33}"/>
              </a:ext>
            </a:extLst>
          </p:cNvPr>
          <p:cNvPicPr>
            <a:picLocks noGrp="1" noChangeAspect="1"/>
          </p:cNvPicPr>
          <p:nvPr>
            <p:ph sz="half" idx="1"/>
          </p:nvPr>
        </p:nvPicPr>
        <p:blipFill>
          <a:blip r:embed="rId2"/>
          <a:stretch>
            <a:fillRect/>
          </a:stretch>
        </p:blipFill>
        <p:spPr>
          <a:xfrm>
            <a:off x="2148335" y="2227263"/>
            <a:ext cx="2288279" cy="3633787"/>
          </a:xfrm>
          <a:prstGeom prst="rect">
            <a:avLst/>
          </a:prstGeom>
        </p:spPr>
      </p:pic>
      <p:pic>
        <p:nvPicPr>
          <p:cNvPr id="10" name="Content Placeholder 9">
            <a:extLst>
              <a:ext uri="{FF2B5EF4-FFF2-40B4-BE49-F238E27FC236}">
                <a16:creationId xmlns:a16="http://schemas.microsoft.com/office/drawing/2014/main" id="{C6685BA9-E8D9-CD8C-DEC7-35BC5E3FE545}"/>
              </a:ext>
            </a:extLst>
          </p:cNvPr>
          <p:cNvPicPr>
            <a:picLocks noGrp="1" noChangeAspect="1"/>
          </p:cNvPicPr>
          <p:nvPr>
            <p:ph sz="half" idx="2"/>
          </p:nvPr>
        </p:nvPicPr>
        <p:blipFill>
          <a:blip r:embed="rId3"/>
          <a:stretch>
            <a:fillRect/>
          </a:stretch>
        </p:blipFill>
        <p:spPr>
          <a:xfrm>
            <a:off x="7747648" y="2227263"/>
            <a:ext cx="2303753" cy="3633787"/>
          </a:xfrm>
          <a:prstGeom prst="rect">
            <a:avLst/>
          </a:prstGeom>
        </p:spPr>
      </p:pic>
      <p:sp>
        <p:nvSpPr>
          <p:cNvPr id="3" name="Footer Placeholder 2">
            <a:extLst>
              <a:ext uri="{FF2B5EF4-FFF2-40B4-BE49-F238E27FC236}">
                <a16:creationId xmlns:a16="http://schemas.microsoft.com/office/drawing/2014/main" id="{493928E1-D6C6-1590-CC5E-905164E7581F}"/>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965846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EC7A7-390A-B898-302B-63492A6FF3C8}"/>
              </a:ext>
            </a:extLst>
          </p:cNvPr>
          <p:cNvSpPr>
            <a:spLocks noGrp="1"/>
          </p:cNvSpPr>
          <p:nvPr>
            <p:ph type="title"/>
          </p:nvPr>
        </p:nvSpPr>
        <p:spPr/>
        <p:txBody>
          <a:bodyPr/>
          <a:lstStyle/>
          <a:p>
            <a:r>
              <a:rPr lang="en-CA" dirty="0"/>
              <a:t>Real-life Examples</a:t>
            </a:r>
          </a:p>
        </p:txBody>
      </p:sp>
      <p:pic>
        <p:nvPicPr>
          <p:cNvPr id="6" name="Content Placeholder 5">
            <a:extLst>
              <a:ext uri="{FF2B5EF4-FFF2-40B4-BE49-F238E27FC236}">
                <a16:creationId xmlns:a16="http://schemas.microsoft.com/office/drawing/2014/main" id="{E5F0A7D8-8D1A-F45D-9A6C-282F7FB070D4}"/>
              </a:ext>
            </a:extLst>
          </p:cNvPr>
          <p:cNvPicPr>
            <a:picLocks noGrp="1" noChangeAspect="1"/>
          </p:cNvPicPr>
          <p:nvPr>
            <p:ph sz="half" idx="1"/>
          </p:nvPr>
        </p:nvPicPr>
        <p:blipFill>
          <a:blip r:embed="rId2"/>
          <a:stretch>
            <a:fillRect/>
          </a:stretch>
        </p:blipFill>
        <p:spPr>
          <a:xfrm>
            <a:off x="581025" y="2786044"/>
            <a:ext cx="5422900" cy="2516225"/>
          </a:xfrm>
          <a:prstGeom prst="rect">
            <a:avLst/>
          </a:prstGeom>
        </p:spPr>
      </p:pic>
      <p:pic>
        <p:nvPicPr>
          <p:cNvPr id="8" name="Content Placeholder 7">
            <a:extLst>
              <a:ext uri="{FF2B5EF4-FFF2-40B4-BE49-F238E27FC236}">
                <a16:creationId xmlns:a16="http://schemas.microsoft.com/office/drawing/2014/main" id="{97ACC462-DF51-4D36-B2E5-C634AA074D35}"/>
              </a:ext>
            </a:extLst>
          </p:cNvPr>
          <p:cNvPicPr>
            <a:picLocks noGrp="1" noChangeAspect="1"/>
          </p:cNvPicPr>
          <p:nvPr>
            <p:ph sz="half" idx="2"/>
          </p:nvPr>
        </p:nvPicPr>
        <p:blipFill>
          <a:blip r:embed="rId3"/>
          <a:stretch>
            <a:fillRect/>
          </a:stretch>
        </p:blipFill>
        <p:spPr>
          <a:xfrm>
            <a:off x="6188075" y="2314716"/>
            <a:ext cx="5422900" cy="3458881"/>
          </a:xfrm>
          <a:prstGeom prst="rect">
            <a:avLst/>
          </a:prstGeom>
        </p:spPr>
      </p:pic>
      <p:sp>
        <p:nvSpPr>
          <p:cNvPr id="3" name="Footer Placeholder 2">
            <a:extLst>
              <a:ext uri="{FF2B5EF4-FFF2-40B4-BE49-F238E27FC236}">
                <a16:creationId xmlns:a16="http://schemas.microsoft.com/office/drawing/2014/main" id="{CECAF0BA-8735-B098-39B0-C43BDDAFEF1A}"/>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1768005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2EF4F-1063-9DF2-2116-0E7046BCA4D5}"/>
              </a:ext>
            </a:extLst>
          </p:cNvPr>
          <p:cNvSpPr>
            <a:spLocks noGrp="1"/>
          </p:cNvSpPr>
          <p:nvPr>
            <p:ph type="title"/>
          </p:nvPr>
        </p:nvSpPr>
        <p:spPr/>
        <p:txBody>
          <a:bodyPr/>
          <a:lstStyle/>
          <a:p>
            <a:r>
              <a:rPr lang="en-CA" dirty="0"/>
              <a:t>Real-life Examples</a:t>
            </a:r>
          </a:p>
        </p:txBody>
      </p:sp>
      <p:pic>
        <p:nvPicPr>
          <p:cNvPr id="6" name="Content Placeholder 5">
            <a:extLst>
              <a:ext uri="{FF2B5EF4-FFF2-40B4-BE49-F238E27FC236}">
                <a16:creationId xmlns:a16="http://schemas.microsoft.com/office/drawing/2014/main" id="{EF6C8905-1C11-1C5C-8B7A-DC0C3C6AE8E2}"/>
              </a:ext>
            </a:extLst>
          </p:cNvPr>
          <p:cNvPicPr>
            <a:picLocks noGrp="1" noChangeAspect="1"/>
          </p:cNvPicPr>
          <p:nvPr>
            <p:ph sz="half" idx="1"/>
          </p:nvPr>
        </p:nvPicPr>
        <p:blipFill>
          <a:blip r:embed="rId2"/>
          <a:stretch>
            <a:fillRect/>
          </a:stretch>
        </p:blipFill>
        <p:spPr>
          <a:xfrm>
            <a:off x="2142036" y="2227263"/>
            <a:ext cx="2300877" cy="3633787"/>
          </a:xfrm>
          <a:prstGeom prst="rect">
            <a:avLst/>
          </a:prstGeom>
        </p:spPr>
      </p:pic>
      <p:pic>
        <p:nvPicPr>
          <p:cNvPr id="8" name="Content Placeholder 7">
            <a:extLst>
              <a:ext uri="{FF2B5EF4-FFF2-40B4-BE49-F238E27FC236}">
                <a16:creationId xmlns:a16="http://schemas.microsoft.com/office/drawing/2014/main" id="{72D93A4B-EA65-94F8-71D0-1ACF2AA95E7B}"/>
              </a:ext>
            </a:extLst>
          </p:cNvPr>
          <p:cNvPicPr>
            <a:picLocks noGrp="1" noChangeAspect="1"/>
          </p:cNvPicPr>
          <p:nvPr>
            <p:ph sz="half" idx="2"/>
          </p:nvPr>
        </p:nvPicPr>
        <p:blipFill>
          <a:blip r:embed="rId3"/>
          <a:stretch>
            <a:fillRect/>
          </a:stretch>
        </p:blipFill>
        <p:spPr>
          <a:xfrm>
            <a:off x="8061451" y="2227263"/>
            <a:ext cx="1676148" cy="3633787"/>
          </a:xfrm>
          <a:prstGeom prst="rect">
            <a:avLst/>
          </a:prstGeom>
        </p:spPr>
      </p:pic>
      <p:sp>
        <p:nvSpPr>
          <p:cNvPr id="3" name="Footer Placeholder 2">
            <a:extLst>
              <a:ext uri="{FF2B5EF4-FFF2-40B4-BE49-F238E27FC236}">
                <a16:creationId xmlns:a16="http://schemas.microsoft.com/office/drawing/2014/main" id="{6C8F04D7-DC63-EF37-1FF3-1F644C9A564E}"/>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464982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BB3ED8-76AC-62D6-455D-2C8CFC9C7F1F}"/>
              </a:ext>
            </a:extLst>
          </p:cNvPr>
          <p:cNvSpPr>
            <a:spLocks noGrp="1"/>
          </p:cNvSpPr>
          <p:nvPr>
            <p:ph type="title"/>
          </p:nvPr>
        </p:nvSpPr>
        <p:spPr/>
        <p:txBody>
          <a:bodyPr/>
          <a:lstStyle/>
          <a:p>
            <a:r>
              <a:rPr lang="en-CA" dirty="0"/>
              <a:t>Real-life Examples</a:t>
            </a:r>
          </a:p>
        </p:txBody>
      </p:sp>
      <p:pic>
        <p:nvPicPr>
          <p:cNvPr id="6145" name="Picture 1" descr="Browser Pop-Ups Lead to Phone Scams">
            <a:extLst>
              <a:ext uri="{FF2B5EF4-FFF2-40B4-BE49-F238E27FC236}">
                <a16:creationId xmlns:a16="http://schemas.microsoft.com/office/drawing/2014/main" id="{29FFC53F-40E1-E71C-AEB5-D3E1C7DB7F0F}"/>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668802" y="2227263"/>
            <a:ext cx="5247345" cy="3633787"/>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Scam of the Month: Windows Defender Pop-ups | Office of Information  Security | Washington University in St. Louis">
            <a:extLst>
              <a:ext uri="{FF2B5EF4-FFF2-40B4-BE49-F238E27FC236}">
                <a16:creationId xmlns:a16="http://schemas.microsoft.com/office/drawing/2014/main" id="{2B45132C-AACD-FD38-3FBB-3B5089D10301}"/>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88075" y="2522674"/>
            <a:ext cx="5422900" cy="3042965"/>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CCB63DE1-3947-60A3-C18A-A3099887A2E0}"/>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253181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33313-EBE7-7412-A875-B54FFF3BFDF9}"/>
              </a:ext>
            </a:extLst>
          </p:cNvPr>
          <p:cNvSpPr>
            <a:spLocks noGrp="1"/>
          </p:cNvSpPr>
          <p:nvPr>
            <p:ph type="title"/>
          </p:nvPr>
        </p:nvSpPr>
        <p:spPr/>
        <p:txBody>
          <a:bodyPr/>
          <a:lstStyle/>
          <a:p>
            <a:r>
              <a:rPr lang="en-US" dirty="0"/>
              <a:t>If You’ve Been Scammed: What to Do</a:t>
            </a:r>
            <a:endParaRPr lang="en-CA" dirty="0"/>
          </a:p>
        </p:txBody>
      </p:sp>
      <p:sp>
        <p:nvSpPr>
          <p:cNvPr id="6" name="Content Placeholder 5">
            <a:extLst>
              <a:ext uri="{FF2B5EF4-FFF2-40B4-BE49-F238E27FC236}">
                <a16:creationId xmlns:a16="http://schemas.microsoft.com/office/drawing/2014/main" id="{1272C335-117C-EF5B-1BEC-947B5BE15F20}"/>
              </a:ext>
            </a:extLst>
          </p:cNvPr>
          <p:cNvSpPr>
            <a:spLocks noGrp="1"/>
          </p:cNvSpPr>
          <p:nvPr>
            <p:ph sz="half" idx="1"/>
          </p:nvPr>
        </p:nvSpPr>
        <p:spPr/>
        <p:txBody>
          <a:bodyPr>
            <a:normAutofit lnSpcReduction="10000"/>
          </a:bodyPr>
          <a:lstStyle/>
          <a:p>
            <a:pPr marL="0" indent="0">
              <a:buNone/>
            </a:pPr>
            <a:r>
              <a:rPr lang="en-US" b="1" dirty="0"/>
              <a:t>1. Stop</a:t>
            </a:r>
          </a:p>
          <a:p>
            <a:r>
              <a:rPr lang="en-US" dirty="0"/>
              <a:t>End the call or message</a:t>
            </a:r>
          </a:p>
          <a:p>
            <a:r>
              <a:rPr lang="en-US" dirty="0"/>
              <a:t>No more payments or replies</a:t>
            </a:r>
          </a:p>
          <a:p>
            <a:pPr marL="0" indent="0">
              <a:buNone/>
            </a:pPr>
            <a:r>
              <a:rPr lang="en-US" b="1" dirty="0"/>
              <a:t>2. Secure</a:t>
            </a:r>
          </a:p>
          <a:p>
            <a:r>
              <a:rPr lang="en-US" dirty="0"/>
              <a:t>If made a payment; call your bank</a:t>
            </a:r>
          </a:p>
          <a:p>
            <a:r>
              <a:rPr lang="en-US" dirty="0"/>
              <a:t>If you think your account has been compromised;: change your password </a:t>
            </a:r>
            <a:r>
              <a:rPr lang="en-CA" dirty="0"/>
              <a:t>immediately. If password is already changed and you cannot login, reset it.</a:t>
            </a:r>
            <a:endParaRPr lang="en-US" dirty="0"/>
          </a:p>
          <a:p>
            <a:r>
              <a:rPr lang="en-US" dirty="0"/>
              <a:t>If you have an active remote access connection, close it (restart/shutdown computer)</a:t>
            </a:r>
          </a:p>
          <a:p>
            <a:endParaRPr lang="en-CA" dirty="0"/>
          </a:p>
        </p:txBody>
      </p:sp>
      <p:sp>
        <p:nvSpPr>
          <p:cNvPr id="7" name="Content Placeholder 6">
            <a:extLst>
              <a:ext uri="{FF2B5EF4-FFF2-40B4-BE49-F238E27FC236}">
                <a16:creationId xmlns:a16="http://schemas.microsoft.com/office/drawing/2014/main" id="{460ED750-2C2C-0F4D-4BAA-9A8C8C0D2632}"/>
              </a:ext>
            </a:extLst>
          </p:cNvPr>
          <p:cNvSpPr>
            <a:spLocks noGrp="1"/>
          </p:cNvSpPr>
          <p:nvPr>
            <p:ph sz="half" idx="2"/>
          </p:nvPr>
        </p:nvSpPr>
        <p:spPr/>
        <p:txBody>
          <a:bodyPr>
            <a:normAutofit lnSpcReduction="10000"/>
          </a:bodyPr>
          <a:lstStyle/>
          <a:p>
            <a:pPr marL="0" indent="0">
              <a:buNone/>
            </a:pPr>
            <a:r>
              <a:rPr lang="en-US" b="1" dirty="0"/>
              <a:t>3. Monitor &amp; Talk</a:t>
            </a:r>
          </a:p>
          <a:p>
            <a:r>
              <a:rPr lang="en-US" dirty="0"/>
              <a:t>Watch accounts</a:t>
            </a:r>
          </a:p>
          <a:p>
            <a:r>
              <a:rPr lang="en-US" dirty="0"/>
              <a:t>Warn family</a:t>
            </a:r>
          </a:p>
          <a:p>
            <a:r>
              <a:rPr lang="en-US" dirty="0"/>
              <a:t>Ask for help</a:t>
            </a:r>
          </a:p>
          <a:p>
            <a:pPr marL="0" indent="0">
              <a:buNone/>
            </a:pPr>
            <a:r>
              <a:rPr lang="en-US" b="1" dirty="0"/>
              <a:t>4. Report</a:t>
            </a:r>
          </a:p>
          <a:p>
            <a:r>
              <a:rPr lang="en-US" dirty="0"/>
              <a:t>Canadian Anti-Fraud Centre</a:t>
            </a:r>
          </a:p>
          <a:p>
            <a:r>
              <a:rPr lang="en-US" dirty="0"/>
              <a:t>Local police (if needed)</a:t>
            </a:r>
            <a:endParaRPr lang="en-US" b="1" dirty="0"/>
          </a:p>
          <a:p>
            <a:pPr marL="0" indent="0">
              <a:buNone/>
            </a:pPr>
            <a:endParaRPr lang="en-US" dirty="0"/>
          </a:p>
          <a:p>
            <a:endParaRPr lang="en-CA" dirty="0"/>
          </a:p>
        </p:txBody>
      </p:sp>
      <p:sp>
        <p:nvSpPr>
          <p:cNvPr id="3" name="Footer Placeholder 2">
            <a:extLst>
              <a:ext uri="{FF2B5EF4-FFF2-40B4-BE49-F238E27FC236}">
                <a16:creationId xmlns:a16="http://schemas.microsoft.com/office/drawing/2014/main" id="{1D540E90-80DF-391B-9577-E36F37C7F5C2}"/>
              </a:ext>
            </a:extLst>
          </p:cNvPr>
          <p:cNvSpPr>
            <a:spLocks noGrp="1"/>
          </p:cNvSpPr>
          <p:nvPr>
            <p:ph type="ftr" sz="quarter" idx="11"/>
          </p:nvPr>
        </p:nvSpPr>
        <p:spPr/>
        <p:txBody>
          <a:bodyPr/>
          <a:lstStyle/>
          <a:p>
            <a:r>
              <a:rPr lang="en-US" dirty="0"/>
              <a:t>ahuratech.ca</a:t>
            </a:r>
          </a:p>
        </p:txBody>
      </p:sp>
    </p:spTree>
    <p:extLst>
      <p:ext uri="{BB962C8B-B14F-4D97-AF65-F5344CB8AC3E}">
        <p14:creationId xmlns:p14="http://schemas.microsoft.com/office/powerpoint/2010/main" val="2016947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E048DD-32B7-1636-299A-05ED5EE60A24}"/>
              </a:ext>
            </a:extLst>
          </p:cNvPr>
          <p:cNvSpPr>
            <a:spLocks noGrp="1"/>
          </p:cNvSpPr>
          <p:nvPr>
            <p:ph type="title"/>
          </p:nvPr>
        </p:nvSpPr>
        <p:spPr/>
        <p:txBody>
          <a:bodyPr/>
          <a:lstStyle/>
          <a:p>
            <a:r>
              <a:rPr lang="en-US" dirty="0"/>
              <a:t>Where Scammers Get Your Information</a:t>
            </a:r>
            <a:endParaRPr lang="en-CA" dirty="0"/>
          </a:p>
        </p:txBody>
      </p:sp>
      <p:sp>
        <p:nvSpPr>
          <p:cNvPr id="10" name="Content Placeholder 9">
            <a:extLst>
              <a:ext uri="{FF2B5EF4-FFF2-40B4-BE49-F238E27FC236}">
                <a16:creationId xmlns:a16="http://schemas.microsoft.com/office/drawing/2014/main" id="{E74CA902-0178-3B5E-8D35-2F5830172FE3}"/>
              </a:ext>
            </a:extLst>
          </p:cNvPr>
          <p:cNvSpPr>
            <a:spLocks noGrp="1"/>
          </p:cNvSpPr>
          <p:nvPr>
            <p:ph sz="half" idx="1"/>
          </p:nvPr>
        </p:nvSpPr>
        <p:spPr/>
        <p:txBody>
          <a:bodyPr>
            <a:normAutofit fontScale="92500" lnSpcReduction="10000"/>
          </a:bodyPr>
          <a:lstStyle/>
          <a:p>
            <a:r>
              <a:rPr lang="en-US" b="1" dirty="0"/>
              <a:t>Data Brokers</a:t>
            </a:r>
          </a:p>
          <a:p>
            <a:pPr lvl="1"/>
            <a:r>
              <a:rPr lang="en-US" b="1" dirty="0"/>
              <a:t>Data brokers</a:t>
            </a:r>
            <a:r>
              <a:rPr lang="en-US" dirty="0"/>
              <a:t> are companies that </a:t>
            </a:r>
            <a:r>
              <a:rPr lang="en-US" b="1" dirty="0"/>
              <a:t>collect, buy, and sell personal information</a:t>
            </a:r>
            <a:r>
              <a:rPr lang="en-US" dirty="0"/>
              <a:t>.</a:t>
            </a:r>
          </a:p>
          <a:p>
            <a:pPr lvl="1"/>
            <a:r>
              <a:rPr lang="en-CA" dirty="0"/>
              <a:t>They may gather: Personal information (Name, Age, Address, </a:t>
            </a:r>
            <a:r>
              <a:rPr lang="en-CA" dirty="0" err="1"/>
              <a:t>etc</a:t>
            </a:r>
            <a:r>
              <a:rPr lang="en-CA" dirty="0"/>
              <a:t>), Contact Info (Phone #, Email), Shopping Habits, Online Activities, </a:t>
            </a:r>
            <a:r>
              <a:rPr lang="en-CA" dirty="0" err="1"/>
              <a:t>etc</a:t>
            </a:r>
            <a:endParaRPr lang="en-US" dirty="0"/>
          </a:p>
          <a:p>
            <a:pPr lvl="1"/>
            <a:r>
              <a:rPr lang="en-US" b="1" dirty="0"/>
              <a:t>What Data Brokers Do</a:t>
            </a:r>
          </a:p>
          <a:p>
            <a:pPr lvl="2"/>
            <a:r>
              <a:rPr lang="en-US" dirty="0"/>
              <a:t>Combine data from many sources</a:t>
            </a:r>
          </a:p>
          <a:p>
            <a:pPr lvl="2"/>
            <a:r>
              <a:rPr lang="en-US" dirty="0"/>
              <a:t>Build detailed personal profiles</a:t>
            </a:r>
          </a:p>
          <a:p>
            <a:pPr lvl="2"/>
            <a:r>
              <a:rPr lang="en-US" dirty="0"/>
              <a:t>Sell this data to advertisers - and sometimes to bad actors</a:t>
            </a:r>
          </a:p>
          <a:p>
            <a:pPr marL="0" indent="0">
              <a:buNone/>
            </a:pPr>
            <a:r>
              <a:rPr lang="en-US" dirty="0"/>
              <a:t>Most people </a:t>
            </a:r>
            <a:r>
              <a:rPr lang="en-US" b="1" dirty="0"/>
              <a:t>don’t know these companies exist, </a:t>
            </a:r>
            <a:r>
              <a:rPr lang="en-US" dirty="0"/>
              <a:t>but operate legally in many countries with limited oversight.</a:t>
            </a:r>
          </a:p>
        </p:txBody>
      </p:sp>
      <p:sp>
        <p:nvSpPr>
          <p:cNvPr id="11" name="Content Placeholder 10">
            <a:extLst>
              <a:ext uri="{FF2B5EF4-FFF2-40B4-BE49-F238E27FC236}">
                <a16:creationId xmlns:a16="http://schemas.microsoft.com/office/drawing/2014/main" id="{5EA2935D-12F4-0088-B843-8DCACFF9D8E6}"/>
              </a:ext>
            </a:extLst>
          </p:cNvPr>
          <p:cNvSpPr>
            <a:spLocks noGrp="1"/>
          </p:cNvSpPr>
          <p:nvPr>
            <p:ph sz="half" idx="2"/>
          </p:nvPr>
        </p:nvSpPr>
        <p:spPr/>
        <p:txBody>
          <a:bodyPr>
            <a:normAutofit fontScale="92500" lnSpcReduction="10000"/>
          </a:bodyPr>
          <a:lstStyle/>
          <a:p>
            <a:r>
              <a:rPr lang="en-US" b="1" dirty="0"/>
              <a:t>Data Breaches</a:t>
            </a:r>
          </a:p>
          <a:p>
            <a:pPr lvl="1"/>
            <a:r>
              <a:rPr lang="en-US" dirty="0"/>
              <a:t>Companies get hacked</a:t>
            </a:r>
          </a:p>
          <a:p>
            <a:pPr lvl="1"/>
            <a:r>
              <a:rPr lang="en-US" dirty="0"/>
              <a:t>Customer databases are stolen</a:t>
            </a:r>
          </a:p>
          <a:p>
            <a:pPr lvl="1"/>
            <a:r>
              <a:rPr lang="en-US" dirty="0"/>
              <a:t>Email addresses, passwords, and phone numbers leak</a:t>
            </a:r>
          </a:p>
          <a:p>
            <a:pPr lvl="1"/>
            <a:r>
              <a:rPr lang="en-US" dirty="0"/>
              <a:t>Data is resold on underground markets</a:t>
            </a:r>
          </a:p>
          <a:p>
            <a:r>
              <a:rPr lang="en-US" b="1" dirty="0"/>
              <a:t>Public Information</a:t>
            </a:r>
          </a:p>
          <a:p>
            <a:pPr lvl="1"/>
            <a:r>
              <a:rPr lang="en-US" dirty="0"/>
              <a:t>Information you share publicly can be collected automatically (web scarping):</a:t>
            </a:r>
          </a:p>
          <a:p>
            <a:pPr lvl="1"/>
            <a:r>
              <a:rPr lang="en-US" dirty="0"/>
              <a:t>Social media posts</a:t>
            </a:r>
          </a:p>
          <a:p>
            <a:pPr lvl="1"/>
            <a:r>
              <a:rPr lang="en-US" dirty="0"/>
              <a:t>Online profiles</a:t>
            </a:r>
          </a:p>
          <a:p>
            <a:pPr lvl="1"/>
            <a:r>
              <a:rPr lang="en-US" dirty="0"/>
              <a:t>Comments, forums, photos</a:t>
            </a:r>
          </a:p>
        </p:txBody>
      </p:sp>
      <p:sp>
        <p:nvSpPr>
          <p:cNvPr id="5" name="Footer Placeholder 4">
            <a:extLst>
              <a:ext uri="{FF2B5EF4-FFF2-40B4-BE49-F238E27FC236}">
                <a16:creationId xmlns:a16="http://schemas.microsoft.com/office/drawing/2014/main" id="{C512DC05-FFF7-3953-0EAA-AD59ED39533B}"/>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2865280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6F106-9112-E24A-5958-ADCE77525FE1}"/>
              </a:ext>
            </a:extLst>
          </p:cNvPr>
          <p:cNvSpPr>
            <a:spLocks noGrp="1"/>
          </p:cNvSpPr>
          <p:nvPr>
            <p:ph type="title"/>
          </p:nvPr>
        </p:nvSpPr>
        <p:spPr/>
        <p:txBody>
          <a:bodyPr/>
          <a:lstStyle/>
          <a:p>
            <a:r>
              <a:rPr lang="en-US" dirty="0"/>
              <a:t>How to Reduce Data Exposure (Practical Tips)</a:t>
            </a:r>
            <a:endParaRPr lang="en-CA" dirty="0"/>
          </a:p>
        </p:txBody>
      </p:sp>
      <p:sp>
        <p:nvSpPr>
          <p:cNvPr id="3" name="Content Placeholder 2">
            <a:extLst>
              <a:ext uri="{FF2B5EF4-FFF2-40B4-BE49-F238E27FC236}">
                <a16:creationId xmlns:a16="http://schemas.microsoft.com/office/drawing/2014/main" id="{DECBBDBF-50FD-CE84-92E1-014A414FD656}"/>
              </a:ext>
            </a:extLst>
          </p:cNvPr>
          <p:cNvSpPr>
            <a:spLocks noGrp="1"/>
          </p:cNvSpPr>
          <p:nvPr>
            <p:ph sz="half" idx="1"/>
          </p:nvPr>
        </p:nvSpPr>
        <p:spPr/>
        <p:txBody>
          <a:bodyPr>
            <a:normAutofit fontScale="70000" lnSpcReduction="20000"/>
          </a:bodyPr>
          <a:lstStyle/>
          <a:p>
            <a:pPr marL="0" indent="0">
              <a:buNone/>
            </a:pPr>
            <a:r>
              <a:rPr lang="en-US" b="1" dirty="0"/>
              <a:t>Be Careful What You Share Online</a:t>
            </a:r>
          </a:p>
          <a:p>
            <a:r>
              <a:rPr lang="en-US" dirty="0"/>
              <a:t>Avoid posting: Full birthdates, Phone numbers, Addresses, Travel plans</a:t>
            </a:r>
          </a:p>
          <a:p>
            <a:r>
              <a:rPr lang="en-US" dirty="0"/>
              <a:t>Be cautious with: Quizzes and “fun surveys”, Contests and giveaways</a:t>
            </a:r>
          </a:p>
          <a:p>
            <a:pPr marL="0" indent="0">
              <a:buNone/>
            </a:pPr>
            <a:r>
              <a:rPr lang="en-US" b="1" dirty="0"/>
              <a:t>Lock Down Important Accounts</a:t>
            </a:r>
          </a:p>
          <a:p>
            <a:r>
              <a:rPr lang="en-US" dirty="0"/>
              <a:t>Use </a:t>
            </a:r>
            <a:r>
              <a:rPr lang="en-US" b="1" dirty="0"/>
              <a:t>strong, unique passwords</a:t>
            </a:r>
            <a:endParaRPr lang="en-US" dirty="0"/>
          </a:p>
          <a:p>
            <a:r>
              <a:rPr lang="en-US" dirty="0"/>
              <a:t>Turn on </a:t>
            </a:r>
            <a:r>
              <a:rPr lang="en-US" b="1" dirty="0"/>
              <a:t>two-factor authentication</a:t>
            </a:r>
            <a:r>
              <a:rPr lang="en-US" dirty="0"/>
              <a:t> (2FA)</a:t>
            </a:r>
          </a:p>
          <a:p>
            <a:r>
              <a:rPr lang="en-US" dirty="0"/>
              <a:t>Secure your </a:t>
            </a:r>
            <a:r>
              <a:rPr lang="en-US" b="1" dirty="0"/>
              <a:t>email first</a:t>
            </a:r>
            <a:r>
              <a:rPr lang="en-US" dirty="0"/>
              <a:t> - it controls password resets</a:t>
            </a:r>
          </a:p>
          <a:p>
            <a:pPr marL="0" indent="0">
              <a:buNone/>
            </a:pPr>
            <a:r>
              <a:rPr lang="en-US" b="1" dirty="0"/>
              <a:t>Limit Data Collection</a:t>
            </a:r>
          </a:p>
          <a:p>
            <a:r>
              <a:rPr lang="en-US" dirty="0"/>
              <a:t>Say no to unnecessary app permissions</a:t>
            </a:r>
          </a:p>
          <a:p>
            <a:r>
              <a:rPr lang="en-US" dirty="0"/>
              <a:t>Avoid free apps that ask for excessive access</a:t>
            </a:r>
          </a:p>
          <a:p>
            <a:r>
              <a:rPr lang="en-US" dirty="0"/>
              <a:t>Read prompts before clicking “Allow”</a:t>
            </a:r>
          </a:p>
          <a:p>
            <a:endParaRPr lang="en-CA" dirty="0"/>
          </a:p>
        </p:txBody>
      </p:sp>
      <p:sp>
        <p:nvSpPr>
          <p:cNvPr id="4" name="Content Placeholder 3">
            <a:extLst>
              <a:ext uri="{FF2B5EF4-FFF2-40B4-BE49-F238E27FC236}">
                <a16:creationId xmlns:a16="http://schemas.microsoft.com/office/drawing/2014/main" id="{FB9AA165-7C52-3501-2CAE-0130E4663744}"/>
              </a:ext>
            </a:extLst>
          </p:cNvPr>
          <p:cNvSpPr>
            <a:spLocks noGrp="1"/>
          </p:cNvSpPr>
          <p:nvPr>
            <p:ph sz="half" idx="2"/>
          </p:nvPr>
        </p:nvSpPr>
        <p:spPr/>
        <p:txBody>
          <a:bodyPr>
            <a:normAutofit fontScale="70000" lnSpcReduction="20000"/>
          </a:bodyPr>
          <a:lstStyle/>
          <a:p>
            <a:pPr marL="0" indent="0">
              <a:buNone/>
            </a:pPr>
            <a:r>
              <a:rPr lang="en-US" b="1" dirty="0"/>
              <a:t>Remove Your Data from Data Brokers</a:t>
            </a:r>
          </a:p>
          <a:p>
            <a:r>
              <a:rPr lang="en-US" b="1" dirty="0"/>
              <a:t>You can directly ask data brokers to remove your data and they are LEGALLY obligated to do so, but there are too many of them!</a:t>
            </a:r>
          </a:p>
          <a:p>
            <a:r>
              <a:rPr lang="en-US" b="1" dirty="0"/>
              <a:t>There are 3</a:t>
            </a:r>
            <a:r>
              <a:rPr lang="en-US" b="1" baseline="30000" dirty="0"/>
              <a:t>rd</a:t>
            </a:r>
            <a:r>
              <a:rPr lang="en-US" b="1" dirty="0"/>
              <a:t> party companies that do this on your behalf.</a:t>
            </a:r>
          </a:p>
          <a:p>
            <a:r>
              <a:rPr lang="en-US" b="1" dirty="0" err="1"/>
              <a:t>Incogni</a:t>
            </a:r>
            <a:r>
              <a:rPr lang="en-US" b="1" dirty="0"/>
              <a:t> - </a:t>
            </a:r>
            <a:r>
              <a:rPr lang="en-US" b="1" dirty="0">
                <a:hlinkClick r:id="rId2"/>
              </a:rPr>
              <a:t>https://incogni.com/</a:t>
            </a:r>
            <a:endParaRPr lang="en-US" b="1" dirty="0"/>
          </a:p>
          <a:p>
            <a:pPr lvl="1"/>
            <a:r>
              <a:rPr lang="en-US" dirty="0"/>
              <a:t>Automatically requests removal of your data from </a:t>
            </a:r>
            <a:r>
              <a:rPr lang="en-US" b="1" dirty="0"/>
              <a:t>data broker websites</a:t>
            </a:r>
            <a:endParaRPr lang="en-US" dirty="0"/>
          </a:p>
          <a:p>
            <a:pPr lvl="1"/>
            <a:r>
              <a:rPr lang="en-US" dirty="0"/>
              <a:t>Continuously monitors and re-submits removal requests</a:t>
            </a:r>
          </a:p>
          <a:p>
            <a:pPr lvl="1"/>
            <a:r>
              <a:rPr lang="en-US" dirty="0"/>
              <a:t>Focused specifically on </a:t>
            </a:r>
            <a:r>
              <a:rPr lang="en-US" b="1" dirty="0"/>
              <a:t>data broker cleanup</a:t>
            </a:r>
            <a:endParaRPr lang="en-US" dirty="0"/>
          </a:p>
          <a:p>
            <a:r>
              <a:rPr lang="en-US" b="1" dirty="0"/>
              <a:t>Aura - </a:t>
            </a:r>
            <a:r>
              <a:rPr lang="en-US" b="1" dirty="0">
                <a:hlinkClick r:id="rId3"/>
              </a:rPr>
              <a:t>https://www.aura.com/</a:t>
            </a:r>
            <a:endParaRPr lang="en-US" b="1" dirty="0"/>
          </a:p>
          <a:p>
            <a:pPr lvl="1"/>
            <a:r>
              <a:rPr lang="en-US" dirty="0"/>
              <a:t>Identity theft protection</a:t>
            </a:r>
          </a:p>
          <a:p>
            <a:pPr lvl="1"/>
            <a:r>
              <a:rPr lang="en-US" dirty="0"/>
              <a:t>Credit and identity monitoring</a:t>
            </a:r>
          </a:p>
          <a:p>
            <a:pPr lvl="1"/>
            <a:r>
              <a:rPr lang="en-US" dirty="0"/>
              <a:t>Scam, fraud, and privacy alerts</a:t>
            </a:r>
          </a:p>
          <a:p>
            <a:pPr lvl="1"/>
            <a:r>
              <a:rPr lang="en-US" dirty="0"/>
              <a:t>Some plans include data broker removal</a:t>
            </a:r>
          </a:p>
          <a:p>
            <a:endParaRPr lang="en-CA" dirty="0"/>
          </a:p>
        </p:txBody>
      </p:sp>
      <p:sp>
        <p:nvSpPr>
          <p:cNvPr id="5" name="Footer Placeholder 4">
            <a:extLst>
              <a:ext uri="{FF2B5EF4-FFF2-40B4-BE49-F238E27FC236}">
                <a16:creationId xmlns:a16="http://schemas.microsoft.com/office/drawing/2014/main" id="{0D8A53FE-3F60-6A51-CF6C-DFAEAB1CAC40}"/>
              </a:ext>
            </a:extLst>
          </p:cNvPr>
          <p:cNvSpPr>
            <a:spLocks noGrp="1"/>
          </p:cNvSpPr>
          <p:nvPr>
            <p:ph type="ftr" sz="quarter" idx="11"/>
          </p:nvPr>
        </p:nvSpPr>
        <p:spPr/>
        <p:txBody>
          <a:bodyPr/>
          <a:lstStyle/>
          <a:p>
            <a:r>
              <a:rPr lang="en-US" dirty="0"/>
              <a:t>ahuratech.ca</a:t>
            </a:r>
          </a:p>
        </p:txBody>
      </p:sp>
    </p:spTree>
    <p:extLst>
      <p:ext uri="{BB962C8B-B14F-4D97-AF65-F5344CB8AC3E}">
        <p14:creationId xmlns:p14="http://schemas.microsoft.com/office/powerpoint/2010/main" val="925721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41382-EDAE-040B-BA64-C5682D593A86}"/>
              </a:ext>
            </a:extLst>
          </p:cNvPr>
          <p:cNvSpPr>
            <a:spLocks noGrp="1"/>
          </p:cNvSpPr>
          <p:nvPr>
            <p:ph type="title"/>
          </p:nvPr>
        </p:nvSpPr>
        <p:spPr/>
        <p:txBody>
          <a:bodyPr/>
          <a:lstStyle/>
          <a:p>
            <a:r>
              <a:rPr lang="en-CA" dirty="0"/>
              <a:t>Password Managers</a:t>
            </a:r>
          </a:p>
        </p:txBody>
      </p:sp>
      <p:sp>
        <p:nvSpPr>
          <p:cNvPr id="3" name="Content Placeholder 2">
            <a:extLst>
              <a:ext uri="{FF2B5EF4-FFF2-40B4-BE49-F238E27FC236}">
                <a16:creationId xmlns:a16="http://schemas.microsoft.com/office/drawing/2014/main" id="{C9F44705-F465-C319-5471-01459E71350F}"/>
              </a:ext>
            </a:extLst>
          </p:cNvPr>
          <p:cNvSpPr>
            <a:spLocks noGrp="1"/>
          </p:cNvSpPr>
          <p:nvPr>
            <p:ph sz="half" idx="1"/>
          </p:nvPr>
        </p:nvSpPr>
        <p:spPr/>
        <p:txBody>
          <a:bodyPr anchor="t">
            <a:normAutofit fontScale="92500" lnSpcReduction="20000"/>
          </a:bodyPr>
          <a:lstStyle/>
          <a:p>
            <a:pPr marL="0" indent="0">
              <a:buNone/>
            </a:pPr>
            <a:r>
              <a:rPr lang="en-US" b="1" dirty="0"/>
              <a:t>Why Password Managers Matter</a:t>
            </a:r>
          </a:p>
          <a:p>
            <a:r>
              <a:rPr lang="en-US" dirty="0"/>
              <a:t>Most breaches happen because </a:t>
            </a:r>
            <a:r>
              <a:rPr lang="en-US" b="1" dirty="0"/>
              <a:t>passwords are reused</a:t>
            </a:r>
            <a:endParaRPr lang="en-US" dirty="0"/>
          </a:p>
          <a:p>
            <a:r>
              <a:rPr lang="en-US" dirty="0"/>
              <a:t>If one site is compromised, reused passwords unlock others</a:t>
            </a:r>
          </a:p>
          <a:p>
            <a:r>
              <a:rPr lang="en-US" dirty="0"/>
              <a:t>A password manager lets you use </a:t>
            </a:r>
            <a:r>
              <a:rPr lang="en-US" b="1" dirty="0"/>
              <a:t>strong, unique passwords everywhere</a:t>
            </a:r>
            <a:endParaRPr lang="en-US" dirty="0"/>
          </a:p>
          <a:p>
            <a:pPr marL="0" indent="0">
              <a:buNone/>
            </a:pPr>
            <a:r>
              <a:rPr lang="en-US" b="1" dirty="0"/>
              <a:t>What a Password Manager Does</a:t>
            </a:r>
          </a:p>
          <a:p>
            <a:r>
              <a:rPr lang="en-US" dirty="0"/>
              <a:t>Creates </a:t>
            </a:r>
            <a:r>
              <a:rPr lang="en-US" b="1" dirty="0"/>
              <a:t>unique passwords</a:t>
            </a:r>
            <a:r>
              <a:rPr lang="en-US" dirty="0"/>
              <a:t> for each account</a:t>
            </a:r>
          </a:p>
          <a:p>
            <a:r>
              <a:rPr lang="en-US" dirty="0"/>
              <a:t>Stores them </a:t>
            </a:r>
            <a:r>
              <a:rPr lang="en-US" b="1" dirty="0"/>
              <a:t>securely in one place</a:t>
            </a:r>
            <a:endParaRPr lang="en-US" dirty="0"/>
          </a:p>
          <a:p>
            <a:r>
              <a:rPr lang="en-US" dirty="0"/>
              <a:t>Automatically fills them in when you sign in</a:t>
            </a:r>
          </a:p>
          <a:p>
            <a:r>
              <a:rPr lang="en-US" dirty="0"/>
              <a:t>You only need to remember </a:t>
            </a:r>
            <a:r>
              <a:rPr lang="en-US" b="1" dirty="0"/>
              <a:t>one strong master password</a:t>
            </a:r>
            <a:endParaRPr lang="en-US" dirty="0"/>
          </a:p>
        </p:txBody>
      </p:sp>
      <p:sp>
        <p:nvSpPr>
          <p:cNvPr id="4" name="Content Placeholder 3">
            <a:extLst>
              <a:ext uri="{FF2B5EF4-FFF2-40B4-BE49-F238E27FC236}">
                <a16:creationId xmlns:a16="http://schemas.microsoft.com/office/drawing/2014/main" id="{F55379DE-7D0C-ED92-964E-C7A526A2835B}"/>
              </a:ext>
            </a:extLst>
          </p:cNvPr>
          <p:cNvSpPr>
            <a:spLocks noGrp="1"/>
          </p:cNvSpPr>
          <p:nvPr>
            <p:ph sz="half" idx="2"/>
          </p:nvPr>
        </p:nvSpPr>
        <p:spPr/>
        <p:txBody>
          <a:bodyPr anchor="t">
            <a:normAutofit fontScale="92500" lnSpcReduction="20000"/>
          </a:bodyPr>
          <a:lstStyle/>
          <a:p>
            <a:pPr marL="0" indent="0">
              <a:buNone/>
            </a:pPr>
            <a:r>
              <a:rPr lang="en-US" b="1" dirty="0"/>
              <a:t>Options Available</a:t>
            </a:r>
          </a:p>
          <a:p>
            <a:r>
              <a:rPr lang="en-US" b="1" dirty="0"/>
              <a:t>Third-party password managers</a:t>
            </a:r>
            <a:r>
              <a:rPr lang="en-US" dirty="0"/>
              <a:t> exist and are widely used</a:t>
            </a:r>
          </a:p>
          <a:p>
            <a:r>
              <a:rPr lang="en-US" b="1" dirty="0"/>
              <a:t>Modern browsers already include this feature</a:t>
            </a:r>
            <a:r>
              <a:rPr lang="en-US" dirty="0"/>
              <a:t>, such as:</a:t>
            </a:r>
          </a:p>
          <a:p>
            <a:pPr lvl="1"/>
            <a:r>
              <a:rPr lang="en-US" dirty="0"/>
              <a:t>Google Chrome</a:t>
            </a:r>
          </a:p>
          <a:p>
            <a:pPr lvl="1"/>
            <a:r>
              <a:rPr lang="en-US" dirty="0"/>
              <a:t>Microsoft Edge</a:t>
            </a:r>
          </a:p>
          <a:p>
            <a:r>
              <a:rPr lang="en-US" dirty="0"/>
              <a:t>These built-in managers can:</a:t>
            </a:r>
          </a:p>
          <a:p>
            <a:r>
              <a:rPr lang="en-US" dirty="0"/>
              <a:t>Save passwords</a:t>
            </a:r>
          </a:p>
          <a:p>
            <a:r>
              <a:rPr lang="en-US" dirty="0"/>
              <a:t>Generate strong passwords</a:t>
            </a:r>
          </a:p>
          <a:p>
            <a:r>
              <a:rPr lang="en-US" dirty="0"/>
              <a:t>Sync securely across your devices</a:t>
            </a:r>
          </a:p>
        </p:txBody>
      </p:sp>
      <p:sp>
        <p:nvSpPr>
          <p:cNvPr id="5" name="Footer Placeholder 4">
            <a:extLst>
              <a:ext uri="{FF2B5EF4-FFF2-40B4-BE49-F238E27FC236}">
                <a16:creationId xmlns:a16="http://schemas.microsoft.com/office/drawing/2014/main" id="{B8673FE7-F8FA-5249-D111-AD95D21F3EA8}"/>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3812263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2C4A9-9240-D1EC-A901-98B8C028BC43}"/>
              </a:ext>
            </a:extLst>
          </p:cNvPr>
          <p:cNvSpPr>
            <a:spLocks noGrp="1"/>
          </p:cNvSpPr>
          <p:nvPr>
            <p:ph type="title"/>
          </p:nvPr>
        </p:nvSpPr>
        <p:spPr/>
        <p:txBody>
          <a:bodyPr/>
          <a:lstStyle/>
          <a:p>
            <a:r>
              <a:rPr lang="en-CA" dirty="0"/>
              <a:t>Two-Factor Authentication (2FA)</a:t>
            </a:r>
          </a:p>
        </p:txBody>
      </p:sp>
      <p:sp>
        <p:nvSpPr>
          <p:cNvPr id="3" name="Content Placeholder 2">
            <a:extLst>
              <a:ext uri="{FF2B5EF4-FFF2-40B4-BE49-F238E27FC236}">
                <a16:creationId xmlns:a16="http://schemas.microsoft.com/office/drawing/2014/main" id="{EA018F7D-FEF0-5B4F-564C-12D33854C7CE}"/>
              </a:ext>
            </a:extLst>
          </p:cNvPr>
          <p:cNvSpPr>
            <a:spLocks noGrp="1"/>
          </p:cNvSpPr>
          <p:nvPr>
            <p:ph sz="half" idx="1"/>
          </p:nvPr>
        </p:nvSpPr>
        <p:spPr/>
        <p:txBody>
          <a:bodyPr anchor="t">
            <a:normAutofit fontScale="92500" lnSpcReduction="20000"/>
          </a:bodyPr>
          <a:lstStyle/>
          <a:p>
            <a:pPr marL="0" indent="0">
              <a:buNone/>
            </a:pPr>
            <a:r>
              <a:rPr lang="en-US" b="1" dirty="0"/>
              <a:t>What Is 2FA? (Plain Language)</a:t>
            </a:r>
          </a:p>
          <a:p>
            <a:r>
              <a:rPr lang="en-US" dirty="0"/>
              <a:t>It usually means:</a:t>
            </a:r>
          </a:p>
          <a:p>
            <a:pPr lvl="1"/>
            <a:r>
              <a:rPr lang="en-US" dirty="0"/>
              <a:t>Something you </a:t>
            </a:r>
            <a:r>
              <a:rPr lang="en-US" b="1" dirty="0"/>
              <a:t>know</a:t>
            </a:r>
            <a:r>
              <a:rPr lang="en-US" dirty="0"/>
              <a:t> → your password</a:t>
            </a:r>
          </a:p>
          <a:p>
            <a:pPr lvl="1"/>
            <a:r>
              <a:rPr lang="en-US" dirty="0"/>
              <a:t>Plus something you </a:t>
            </a:r>
            <a:r>
              <a:rPr lang="en-US" b="1" dirty="0"/>
              <a:t>have</a:t>
            </a:r>
            <a:r>
              <a:rPr lang="en-US" dirty="0"/>
              <a:t> → a code sent to your phone or app</a:t>
            </a:r>
          </a:p>
          <a:p>
            <a:pPr marL="0" indent="0">
              <a:buNone/>
            </a:pPr>
            <a:r>
              <a:rPr lang="en-US" b="1" dirty="0"/>
              <a:t>Why 2FA Is So Important</a:t>
            </a:r>
          </a:p>
          <a:p>
            <a:r>
              <a:rPr lang="en-US" dirty="0"/>
              <a:t>Passwords </a:t>
            </a:r>
            <a:r>
              <a:rPr lang="en-US" b="1" dirty="0"/>
              <a:t>get leaked or stolen</a:t>
            </a:r>
            <a:endParaRPr lang="en-US" dirty="0"/>
          </a:p>
          <a:p>
            <a:r>
              <a:rPr lang="en-US" dirty="0"/>
              <a:t>Scammers buy passwords from data breaches</a:t>
            </a:r>
          </a:p>
          <a:p>
            <a:r>
              <a:rPr lang="en-US" dirty="0"/>
              <a:t>2FA blocks access even if the password is correct</a:t>
            </a:r>
          </a:p>
          <a:p>
            <a:pPr marL="0" indent="0">
              <a:buNone/>
            </a:pPr>
            <a:endParaRPr lang="en-CA" dirty="0"/>
          </a:p>
        </p:txBody>
      </p:sp>
      <p:sp>
        <p:nvSpPr>
          <p:cNvPr id="4" name="Content Placeholder 3">
            <a:extLst>
              <a:ext uri="{FF2B5EF4-FFF2-40B4-BE49-F238E27FC236}">
                <a16:creationId xmlns:a16="http://schemas.microsoft.com/office/drawing/2014/main" id="{DF3F8623-3068-B950-38F2-E7FE71325EAC}"/>
              </a:ext>
            </a:extLst>
          </p:cNvPr>
          <p:cNvSpPr>
            <a:spLocks noGrp="1"/>
          </p:cNvSpPr>
          <p:nvPr>
            <p:ph sz="half" idx="2"/>
          </p:nvPr>
        </p:nvSpPr>
        <p:spPr/>
        <p:txBody>
          <a:bodyPr anchor="t">
            <a:normAutofit fontScale="92500" lnSpcReduction="20000"/>
          </a:bodyPr>
          <a:lstStyle/>
          <a:p>
            <a:pPr marL="0" indent="0">
              <a:buNone/>
            </a:pPr>
            <a:r>
              <a:rPr lang="en-US" b="1" dirty="0"/>
              <a:t>Common Types of 2FA</a:t>
            </a:r>
          </a:p>
          <a:p>
            <a:r>
              <a:rPr lang="en-US" b="1" dirty="0"/>
              <a:t>Text message code (SMS)</a:t>
            </a:r>
            <a:endParaRPr lang="en-US" dirty="0"/>
          </a:p>
          <a:p>
            <a:r>
              <a:rPr lang="en-US" b="1" dirty="0"/>
              <a:t>Authenticator app</a:t>
            </a:r>
            <a:r>
              <a:rPr lang="en-US" dirty="0"/>
              <a:t> (Google Authenticator, Microsoft Authenticator)</a:t>
            </a:r>
          </a:p>
          <a:p>
            <a:r>
              <a:rPr lang="en-US" b="1" dirty="0"/>
              <a:t>Push notification</a:t>
            </a:r>
            <a:r>
              <a:rPr lang="en-US" dirty="0"/>
              <a:t> (“Approve sign-in?”)</a:t>
            </a:r>
          </a:p>
          <a:p>
            <a:pPr marL="0" indent="0">
              <a:buNone/>
            </a:pPr>
            <a:r>
              <a:rPr lang="en-US" b="1" dirty="0"/>
              <a:t>Where You Should Enable 2FA First</a:t>
            </a:r>
          </a:p>
          <a:p>
            <a:r>
              <a:rPr lang="en-US" b="1" dirty="0"/>
              <a:t>Email account</a:t>
            </a:r>
            <a:r>
              <a:rPr lang="en-US" dirty="0"/>
              <a:t> (most important)</a:t>
            </a:r>
          </a:p>
          <a:p>
            <a:r>
              <a:rPr lang="en-US" dirty="0"/>
              <a:t>Bank &amp; financial accounts (if they support)</a:t>
            </a:r>
          </a:p>
          <a:p>
            <a:r>
              <a:rPr lang="en-US" dirty="0"/>
              <a:t>Apple ID / Google account</a:t>
            </a:r>
          </a:p>
          <a:p>
            <a:r>
              <a:rPr lang="en-US" dirty="0"/>
              <a:t>Social media</a:t>
            </a:r>
          </a:p>
          <a:p>
            <a:r>
              <a:rPr lang="en-US" dirty="0"/>
              <a:t>Shopping accounts (Amazon, etc.)</a:t>
            </a:r>
          </a:p>
        </p:txBody>
      </p:sp>
      <p:sp>
        <p:nvSpPr>
          <p:cNvPr id="5" name="Footer Placeholder 4">
            <a:extLst>
              <a:ext uri="{FF2B5EF4-FFF2-40B4-BE49-F238E27FC236}">
                <a16:creationId xmlns:a16="http://schemas.microsoft.com/office/drawing/2014/main" id="{7CB00D74-2A0A-C518-8ABA-753277FCA682}"/>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3543685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2C8AA1F-FAB0-0D3E-A2AC-EA34E4D748C9}"/>
              </a:ext>
            </a:extLst>
          </p:cNvPr>
          <p:cNvSpPr>
            <a:spLocks noGrp="1"/>
          </p:cNvSpPr>
          <p:nvPr>
            <p:ph type="title"/>
          </p:nvPr>
        </p:nvSpPr>
        <p:spPr/>
        <p:txBody>
          <a:bodyPr/>
          <a:lstStyle/>
          <a:p>
            <a:r>
              <a:rPr lang="en-CA" b="1" dirty="0"/>
              <a:t>🚩 Important 2FA Safety Tip</a:t>
            </a:r>
            <a:endParaRPr lang="en-CA" dirty="0"/>
          </a:p>
        </p:txBody>
      </p:sp>
      <p:sp>
        <p:nvSpPr>
          <p:cNvPr id="7" name="Content Placeholder 6">
            <a:extLst>
              <a:ext uri="{FF2B5EF4-FFF2-40B4-BE49-F238E27FC236}">
                <a16:creationId xmlns:a16="http://schemas.microsoft.com/office/drawing/2014/main" id="{6821DB98-FFC9-31E6-BC32-DDE5024F502A}"/>
              </a:ext>
            </a:extLst>
          </p:cNvPr>
          <p:cNvSpPr>
            <a:spLocks noGrp="1"/>
          </p:cNvSpPr>
          <p:nvPr>
            <p:ph idx="1"/>
          </p:nvPr>
        </p:nvSpPr>
        <p:spPr/>
        <p:txBody>
          <a:bodyPr>
            <a:normAutofit/>
          </a:bodyPr>
          <a:lstStyle/>
          <a:p>
            <a:pPr marL="0" indent="0" algn="ctr">
              <a:buNone/>
            </a:pPr>
            <a:r>
              <a:rPr lang="en-US" sz="3200" b="1" dirty="0"/>
              <a:t>Never share a one-time code with anyone</a:t>
            </a:r>
          </a:p>
          <a:p>
            <a:pPr marL="0" indent="0" algn="ctr">
              <a:buNone/>
            </a:pPr>
            <a:r>
              <a:rPr lang="en-US" sz="3200" b="1" dirty="0"/>
              <a:t>Banks and companies will never ask for it</a:t>
            </a:r>
          </a:p>
          <a:p>
            <a:pPr marL="0" indent="0" algn="ctr">
              <a:buNone/>
            </a:pPr>
            <a:r>
              <a:rPr lang="en-US" sz="3200" b="1" dirty="0"/>
              <a:t>If someone asks → it’s a scam</a:t>
            </a:r>
            <a:endParaRPr lang="en-CA" sz="3200" b="1" dirty="0"/>
          </a:p>
        </p:txBody>
      </p:sp>
      <p:sp>
        <p:nvSpPr>
          <p:cNvPr id="5" name="Footer Placeholder 4">
            <a:extLst>
              <a:ext uri="{FF2B5EF4-FFF2-40B4-BE49-F238E27FC236}">
                <a16:creationId xmlns:a16="http://schemas.microsoft.com/office/drawing/2014/main" id="{70990AA0-3BCE-F62F-9F15-4ABD7AB35432}"/>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563049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1D6E1-0ED5-BED4-8180-1C5C6F6BF6E7}"/>
              </a:ext>
            </a:extLst>
          </p:cNvPr>
          <p:cNvSpPr>
            <a:spLocks noGrp="1"/>
          </p:cNvSpPr>
          <p:nvPr>
            <p:ph type="title"/>
          </p:nvPr>
        </p:nvSpPr>
        <p:spPr/>
        <p:txBody>
          <a:bodyPr/>
          <a:lstStyle/>
          <a:p>
            <a:r>
              <a:rPr lang="en-US" b="1" dirty="0"/>
              <a:t>Reduce Scam Calls on iPhone: Silence Unknown Callers</a:t>
            </a:r>
            <a:endParaRPr lang="en-CA" dirty="0"/>
          </a:p>
        </p:txBody>
      </p:sp>
      <p:sp>
        <p:nvSpPr>
          <p:cNvPr id="5" name="Content Placeholder 4">
            <a:extLst>
              <a:ext uri="{FF2B5EF4-FFF2-40B4-BE49-F238E27FC236}">
                <a16:creationId xmlns:a16="http://schemas.microsoft.com/office/drawing/2014/main" id="{F6F5953F-6C62-7B71-B104-C634A48EE08B}"/>
              </a:ext>
            </a:extLst>
          </p:cNvPr>
          <p:cNvSpPr>
            <a:spLocks noGrp="1"/>
          </p:cNvSpPr>
          <p:nvPr>
            <p:ph sz="half" idx="1"/>
          </p:nvPr>
        </p:nvSpPr>
        <p:spPr/>
        <p:txBody>
          <a:bodyPr>
            <a:normAutofit fontScale="92500" lnSpcReduction="10000"/>
          </a:bodyPr>
          <a:lstStyle/>
          <a:p>
            <a:pPr marL="0" indent="0">
              <a:buNone/>
            </a:pPr>
            <a:r>
              <a:rPr lang="en-US" b="1" dirty="0"/>
              <a:t>What happens</a:t>
            </a:r>
            <a:endParaRPr lang="en-US" dirty="0"/>
          </a:p>
          <a:p>
            <a:r>
              <a:rPr lang="en-US" dirty="0"/>
              <a:t>Known callers (from your contact list) are bypassed </a:t>
            </a:r>
            <a:r>
              <a:rPr lang="en-CA" dirty="0"/>
              <a:t>automatically</a:t>
            </a:r>
            <a:r>
              <a:rPr lang="en-US" dirty="0"/>
              <a:t> but unknown callers are asked </a:t>
            </a:r>
            <a:r>
              <a:rPr lang="en-US" b="1" dirty="0"/>
              <a:t>why they are calling</a:t>
            </a:r>
            <a:r>
              <a:rPr lang="en-US" dirty="0"/>
              <a:t> before your phone rings</a:t>
            </a:r>
          </a:p>
          <a:p>
            <a:r>
              <a:rPr lang="en-US" dirty="0"/>
              <a:t>Your phone rings </a:t>
            </a:r>
            <a:r>
              <a:rPr lang="en-US" b="1" dirty="0"/>
              <a:t>only if the caller provides a reason</a:t>
            </a:r>
            <a:endParaRPr lang="en-US" dirty="0"/>
          </a:p>
          <a:p>
            <a:r>
              <a:rPr lang="en-US" dirty="0"/>
              <a:t>You see the reason on your screen before answering</a:t>
            </a:r>
          </a:p>
          <a:p>
            <a:pPr marL="0" indent="0">
              <a:buNone/>
            </a:pPr>
            <a:r>
              <a:rPr lang="en-US" b="1" dirty="0"/>
              <a:t>Why this works</a:t>
            </a:r>
            <a:endParaRPr lang="en-US" dirty="0"/>
          </a:p>
          <a:p>
            <a:r>
              <a:rPr lang="en-US" dirty="0"/>
              <a:t>Legitimate callers can explain themselves</a:t>
            </a:r>
          </a:p>
          <a:p>
            <a:r>
              <a:rPr lang="en-US" dirty="0"/>
              <a:t>Most scammers hang up or fail this step</a:t>
            </a:r>
          </a:p>
          <a:p>
            <a:r>
              <a:rPr lang="en-US" dirty="0"/>
              <a:t>You regain control before answering</a:t>
            </a:r>
          </a:p>
          <a:p>
            <a:endParaRPr lang="en-CA" dirty="0"/>
          </a:p>
        </p:txBody>
      </p:sp>
      <p:pic>
        <p:nvPicPr>
          <p:cNvPr id="8" name="Content Placeholder 7">
            <a:extLst>
              <a:ext uri="{FF2B5EF4-FFF2-40B4-BE49-F238E27FC236}">
                <a16:creationId xmlns:a16="http://schemas.microsoft.com/office/drawing/2014/main" id="{E464F081-177E-BB4B-66B9-42098D5FD9D1}"/>
              </a:ext>
            </a:extLst>
          </p:cNvPr>
          <p:cNvPicPr>
            <a:picLocks noGrp="1" noChangeAspect="1"/>
          </p:cNvPicPr>
          <p:nvPr>
            <p:ph sz="half" idx="2"/>
          </p:nvPr>
        </p:nvPicPr>
        <p:blipFill>
          <a:blip r:embed="rId2"/>
          <a:stretch>
            <a:fillRect/>
          </a:stretch>
        </p:blipFill>
        <p:spPr>
          <a:xfrm>
            <a:off x="6980271" y="2227263"/>
            <a:ext cx="3838507" cy="3633787"/>
          </a:xfrm>
          <a:prstGeom prst="rect">
            <a:avLst/>
          </a:prstGeom>
        </p:spPr>
      </p:pic>
      <p:sp>
        <p:nvSpPr>
          <p:cNvPr id="4" name="Footer Placeholder 3">
            <a:extLst>
              <a:ext uri="{FF2B5EF4-FFF2-40B4-BE49-F238E27FC236}">
                <a16:creationId xmlns:a16="http://schemas.microsoft.com/office/drawing/2014/main" id="{7D67EE94-7B2A-123F-0D37-6D9B488510BD}"/>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3901764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5C353-6DBC-ED26-C0B7-10E1BCAB89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6ABDDB-84A6-F002-6359-C1A7DB95563D}"/>
              </a:ext>
            </a:extLst>
          </p:cNvPr>
          <p:cNvSpPr>
            <a:spLocks noGrp="1"/>
          </p:cNvSpPr>
          <p:nvPr>
            <p:ph type="title"/>
          </p:nvPr>
        </p:nvSpPr>
        <p:spPr/>
        <p:txBody>
          <a:bodyPr/>
          <a:lstStyle/>
          <a:p>
            <a:r>
              <a:rPr lang="en-US" b="1" dirty="0"/>
              <a:t>Reduce Scam Calls on iPhone: Silence Unknown Callers</a:t>
            </a:r>
            <a:endParaRPr lang="en-CA" dirty="0"/>
          </a:p>
        </p:txBody>
      </p:sp>
      <p:sp>
        <p:nvSpPr>
          <p:cNvPr id="5" name="Content Placeholder 4">
            <a:extLst>
              <a:ext uri="{FF2B5EF4-FFF2-40B4-BE49-F238E27FC236}">
                <a16:creationId xmlns:a16="http://schemas.microsoft.com/office/drawing/2014/main" id="{04495C2E-66FE-05BB-9034-ABC774C968BD}"/>
              </a:ext>
            </a:extLst>
          </p:cNvPr>
          <p:cNvSpPr>
            <a:spLocks noGrp="1"/>
          </p:cNvSpPr>
          <p:nvPr>
            <p:ph sz="half" idx="1"/>
          </p:nvPr>
        </p:nvSpPr>
        <p:spPr/>
        <p:txBody>
          <a:bodyPr/>
          <a:lstStyle/>
          <a:p>
            <a:pPr marL="0" indent="0">
              <a:buNone/>
            </a:pPr>
            <a:r>
              <a:rPr lang="en-US" b="1" dirty="0"/>
              <a:t>Why This Helps Reduce Scams</a:t>
            </a:r>
          </a:p>
          <a:p>
            <a:r>
              <a:rPr lang="en-US" b="1" dirty="0"/>
              <a:t>Legitimate companies leave clear voicemails</a:t>
            </a:r>
            <a:endParaRPr lang="en-US" dirty="0"/>
          </a:p>
          <a:p>
            <a:pPr lvl="1"/>
            <a:r>
              <a:rPr lang="en-US" dirty="0"/>
              <a:t>Bank</a:t>
            </a:r>
          </a:p>
          <a:p>
            <a:pPr lvl="1"/>
            <a:r>
              <a:rPr lang="en-US" dirty="0"/>
              <a:t>Doctor’s office</a:t>
            </a:r>
          </a:p>
          <a:p>
            <a:pPr lvl="1"/>
            <a:r>
              <a:rPr lang="en-US" dirty="0"/>
              <a:t>Utility company</a:t>
            </a:r>
          </a:p>
          <a:p>
            <a:r>
              <a:rPr lang="en-US" b="1" dirty="0"/>
              <a:t>Scammers usually do not</a:t>
            </a:r>
            <a:endParaRPr lang="en-US" dirty="0"/>
          </a:p>
          <a:p>
            <a:pPr lvl="1"/>
            <a:r>
              <a:rPr lang="en-US" dirty="0"/>
              <a:t>Many are automated robocalls</a:t>
            </a:r>
          </a:p>
          <a:p>
            <a:pPr lvl="1"/>
            <a:r>
              <a:rPr lang="en-US" dirty="0"/>
              <a:t>Others hang up if voicemail answers</a:t>
            </a:r>
          </a:p>
          <a:p>
            <a:r>
              <a:rPr lang="en-US" dirty="0"/>
              <a:t>Reduces pressure to answer and act immediately</a:t>
            </a:r>
          </a:p>
          <a:p>
            <a:endParaRPr lang="en-CA" dirty="0"/>
          </a:p>
        </p:txBody>
      </p:sp>
      <p:pic>
        <p:nvPicPr>
          <p:cNvPr id="8" name="Content Placeholder 7">
            <a:extLst>
              <a:ext uri="{FF2B5EF4-FFF2-40B4-BE49-F238E27FC236}">
                <a16:creationId xmlns:a16="http://schemas.microsoft.com/office/drawing/2014/main" id="{B2E9DD25-F51A-E204-5E0E-69DFC6AB6B73}"/>
              </a:ext>
            </a:extLst>
          </p:cNvPr>
          <p:cNvPicPr>
            <a:picLocks noGrp="1" noChangeAspect="1"/>
          </p:cNvPicPr>
          <p:nvPr>
            <p:ph sz="half" idx="2"/>
          </p:nvPr>
        </p:nvPicPr>
        <p:blipFill>
          <a:blip r:embed="rId2"/>
          <a:stretch>
            <a:fillRect/>
          </a:stretch>
        </p:blipFill>
        <p:spPr>
          <a:xfrm>
            <a:off x="6980271" y="2227263"/>
            <a:ext cx="3838507" cy="3633787"/>
          </a:xfrm>
          <a:prstGeom prst="rect">
            <a:avLst/>
          </a:prstGeom>
        </p:spPr>
      </p:pic>
      <p:sp>
        <p:nvSpPr>
          <p:cNvPr id="4" name="Footer Placeholder 3">
            <a:extLst>
              <a:ext uri="{FF2B5EF4-FFF2-40B4-BE49-F238E27FC236}">
                <a16:creationId xmlns:a16="http://schemas.microsoft.com/office/drawing/2014/main" id="{980AABCC-5A0D-F437-A636-0AB54A789125}"/>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35798650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ACD7905-042A-1A11-A2E0-26A3DB95F533}"/>
              </a:ext>
            </a:extLst>
          </p:cNvPr>
          <p:cNvSpPr>
            <a:spLocks noGrp="1"/>
          </p:cNvSpPr>
          <p:nvPr>
            <p:ph type="title"/>
          </p:nvPr>
        </p:nvSpPr>
        <p:spPr/>
        <p:txBody>
          <a:bodyPr/>
          <a:lstStyle/>
          <a:p>
            <a:r>
              <a:rPr lang="en-CA" dirty="0"/>
              <a:t>Seraph secure</a:t>
            </a:r>
          </a:p>
        </p:txBody>
      </p:sp>
      <p:sp>
        <p:nvSpPr>
          <p:cNvPr id="5" name="Footer Placeholder 4">
            <a:extLst>
              <a:ext uri="{FF2B5EF4-FFF2-40B4-BE49-F238E27FC236}">
                <a16:creationId xmlns:a16="http://schemas.microsoft.com/office/drawing/2014/main" id="{1B284144-EF18-7F58-EBD2-537391EB592B}"/>
              </a:ext>
            </a:extLst>
          </p:cNvPr>
          <p:cNvSpPr>
            <a:spLocks noGrp="1"/>
          </p:cNvSpPr>
          <p:nvPr>
            <p:ph type="ftr" sz="quarter" idx="11"/>
          </p:nvPr>
        </p:nvSpPr>
        <p:spPr/>
        <p:txBody>
          <a:bodyPr/>
          <a:lstStyle/>
          <a:p>
            <a:r>
              <a:rPr lang="en-US"/>
              <a:t>ahuratech.ca</a:t>
            </a:r>
            <a:endParaRPr lang="en-US" dirty="0"/>
          </a:p>
        </p:txBody>
      </p:sp>
      <p:sp>
        <p:nvSpPr>
          <p:cNvPr id="4" name="Content Placeholder 3">
            <a:extLst>
              <a:ext uri="{FF2B5EF4-FFF2-40B4-BE49-F238E27FC236}">
                <a16:creationId xmlns:a16="http://schemas.microsoft.com/office/drawing/2014/main" id="{453A3D70-B125-8BB8-DAA9-210DF79D89C2}"/>
              </a:ext>
            </a:extLst>
          </p:cNvPr>
          <p:cNvSpPr>
            <a:spLocks noGrp="1"/>
          </p:cNvSpPr>
          <p:nvPr>
            <p:ph sz="half" idx="1"/>
          </p:nvPr>
        </p:nvSpPr>
        <p:spPr>
          <a:xfrm>
            <a:off x="581025" y="2228003"/>
            <a:ext cx="5422390" cy="3633047"/>
          </a:xfrm>
        </p:spPr>
        <p:txBody>
          <a:bodyPr>
            <a:normAutofit/>
          </a:bodyPr>
          <a:lstStyle/>
          <a:p>
            <a:r>
              <a:rPr lang="en-US" dirty="0"/>
              <a:t>Blocks remote software scammers use to gain access to your device.</a:t>
            </a:r>
          </a:p>
          <a:p>
            <a:r>
              <a:rPr lang="en-US" dirty="0"/>
              <a:t>Blocks thousands of known scam websites.</a:t>
            </a:r>
          </a:p>
          <a:p>
            <a:r>
              <a:rPr lang="en-US" dirty="0"/>
              <a:t>Detects deceptive virus pop-up messages.</a:t>
            </a:r>
          </a:p>
          <a:p>
            <a:r>
              <a:rPr lang="en-US" dirty="0"/>
              <a:t>Detects and blocks malicious links from emails and ads.</a:t>
            </a:r>
          </a:p>
          <a:p>
            <a:r>
              <a:rPr lang="en-CA" dirty="0"/>
              <a:t>https://www.seraphsecure.com/</a:t>
            </a:r>
          </a:p>
        </p:txBody>
      </p:sp>
      <p:pic>
        <p:nvPicPr>
          <p:cNvPr id="7" name="Content Placeholder 8">
            <a:extLst>
              <a:ext uri="{FF2B5EF4-FFF2-40B4-BE49-F238E27FC236}">
                <a16:creationId xmlns:a16="http://schemas.microsoft.com/office/drawing/2014/main" id="{D8387929-6D9A-838D-5A8F-9A641D61EB6C}"/>
              </a:ext>
            </a:extLst>
          </p:cNvPr>
          <p:cNvPicPr>
            <a:picLocks noGrp="1" noChangeAspect="1"/>
          </p:cNvPicPr>
          <p:nvPr>
            <p:ph sz="half" idx="2"/>
          </p:nvPr>
        </p:nvPicPr>
        <p:blipFill>
          <a:blip r:embed="rId2"/>
          <a:stretch>
            <a:fillRect/>
          </a:stretch>
        </p:blipFill>
        <p:spPr>
          <a:xfrm>
            <a:off x="6188075" y="2639404"/>
            <a:ext cx="5422900" cy="2809505"/>
          </a:xfrm>
          <a:prstGeom prst="rect">
            <a:avLst/>
          </a:prstGeom>
        </p:spPr>
      </p:pic>
    </p:spTree>
    <p:extLst>
      <p:ext uri="{BB962C8B-B14F-4D97-AF65-F5344CB8AC3E}">
        <p14:creationId xmlns:p14="http://schemas.microsoft.com/office/powerpoint/2010/main" val="21661712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040765-A46B-3AB0-A0C6-06454A3BA445}"/>
              </a:ext>
            </a:extLst>
          </p:cNvPr>
          <p:cNvSpPr>
            <a:spLocks noGrp="1"/>
          </p:cNvSpPr>
          <p:nvPr>
            <p:ph type="title"/>
          </p:nvPr>
        </p:nvSpPr>
        <p:spPr/>
        <p:txBody>
          <a:bodyPr/>
          <a:lstStyle/>
          <a:p>
            <a:r>
              <a:rPr lang="en-CA" dirty="0"/>
              <a:t>Be Safe Out There </a:t>
            </a:r>
          </a:p>
        </p:txBody>
      </p:sp>
      <p:sp>
        <p:nvSpPr>
          <p:cNvPr id="7" name="Content Placeholder 6">
            <a:extLst>
              <a:ext uri="{FF2B5EF4-FFF2-40B4-BE49-F238E27FC236}">
                <a16:creationId xmlns:a16="http://schemas.microsoft.com/office/drawing/2014/main" id="{F8D5C66F-C2E7-EA5F-7DBA-582A8EC6DEC3}"/>
              </a:ext>
            </a:extLst>
          </p:cNvPr>
          <p:cNvSpPr>
            <a:spLocks noGrp="1"/>
          </p:cNvSpPr>
          <p:nvPr>
            <p:ph idx="1"/>
          </p:nvPr>
        </p:nvSpPr>
        <p:spPr/>
        <p:txBody>
          <a:bodyPr/>
          <a:lstStyle/>
          <a:p>
            <a:pPr marL="0" indent="0" algn="ctr">
              <a:buNone/>
            </a:pPr>
            <a:r>
              <a:rPr lang="en-US" b="1" dirty="0"/>
              <a:t>Stay Informed. Stay Protected.</a:t>
            </a:r>
          </a:p>
          <a:p>
            <a:pPr marL="0" indent="0" algn="ctr">
              <a:buNone/>
            </a:pPr>
            <a:r>
              <a:rPr lang="en-US" dirty="0"/>
              <a:t>Scammers rely on pressure and secrecy.</a:t>
            </a:r>
            <a:br>
              <a:rPr lang="en-US" dirty="0"/>
            </a:br>
            <a:r>
              <a:rPr lang="en-US" dirty="0"/>
              <a:t>You rely on knowledge and time.</a:t>
            </a:r>
          </a:p>
          <a:p>
            <a:pPr marL="0" indent="0" algn="ctr">
              <a:buNone/>
            </a:pPr>
            <a:r>
              <a:rPr lang="en-US" dirty="0"/>
              <a:t>When in doubt - stop and verify. Do NOT feel under pressure.</a:t>
            </a:r>
          </a:p>
          <a:p>
            <a:pPr marL="0" indent="0" algn="ctr">
              <a:buNone/>
            </a:pPr>
            <a:r>
              <a:rPr lang="en-US" b="1" dirty="0"/>
              <a:t>You’re Not Alone</a:t>
            </a:r>
          </a:p>
          <a:p>
            <a:pPr marL="0" indent="0" algn="ctr">
              <a:buNone/>
            </a:pPr>
            <a:r>
              <a:rPr lang="en-US" dirty="0"/>
              <a:t>Scams happen to smart, careful people every day.</a:t>
            </a:r>
            <a:br>
              <a:rPr lang="en-US" dirty="0"/>
            </a:br>
            <a:r>
              <a:rPr lang="en-US" dirty="0"/>
              <a:t>Talking about them helps everyone stay safer.</a:t>
            </a:r>
          </a:p>
          <a:p>
            <a:pPr marL="0" indent="0" algn="ctr">
              <a:buNone/>
            </a:pPr>
            <a:r>
              <a:rPr lang="en-US" b="1" dirty="0"/>
              <a:t>Share the </a:t>
            </a:r>
            <a:r>
              <a:rPr lang="en-CA" b="1" dirty="0"/>
              <a:t>knowledge </a:t>
            </a:r>
            <a:endParaRPr lang="en-US" b="1" dirty="0"/>
          </a:p>
          <a:p>
            <a:pPr marL="0" indent="0" algn="ctr">
              <a:buNone/>
            </a:pPr>
            <a:r>
              <a:rPr lang="en-US" dirty="0"/>
              <a:t>Always report frauds/scam.</a:t>
            </a:r>
          </a:p>
        </p:txBody>
      </p:sp>
      <p:sp>
        <p:nvSpPr>
          <p:cNvPr id="5" name="Footer Placeholder 4">
            <a:extLst>
              <a:ext uri="{FF2B5EF4-FFF2-40B4-BE49-F238E27FC236}">
                <a16:creationId xmlns:a16="http://schemas.microsoft.com/office/drawing/2014/main" id="{D2604619-BC3F-C1D7-6EB9-B8F0FC7CC430}"/>
              </a:ext>
            </a:extLst>
          </p:cNvPr>
          <p:cNvSpPr>
            <a:spLocks noGrp="1"/>
          </p:cNvSpPr>
          <p:nvPr>
            <p:ph type="ftr" sz="quarter" idx="11"/>
          </p:nvPr>
        </p:nvSpPr>
        <p:spPr/>
        <p:txBody>
          <a:bodyPr/>
          <a:lstStyle/>
          <a:p>
            <a:r>
              <a:rPr lang="en-US" dirty="0"/>
              <a:t>ahuratech.ca</a:t>
            </a:r>
          </a:p>
        </p:txBody>
      </p:sp>
    </p:spTree>
    <p:extLst>
      <p:ext uri="{BB962C8B-B14F-4D97-AF65-F5344CB8AC3E}">
        <p14:creationId xmlns:p14="http://schemas.microsoft.com/office/powerpoint/2010/main" val="536139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A816F-6E78-D4FF-4757-3802E1668C46}"/>
              </a:ext>
            </a:extLst>
          </p:cNvPr>
          <p:cNvSpPr>
            <a:spLocks noGrp="1"/>
          </p:cNvSpPr>
          <p:nvPr>
            <p:ph type="title"/>
          </p:nvPr>
        </p:nvSpPr>
        <p:spPr/>
        <p:txBody>
          <a:bodyPr/>
          <a:lstStyle/>
          <a:p>
            <a:r>
              <a:rPr lang="en-CA" dirty="0"/>
              <a:t>Canadian Anti-Fraud Centre</a:t>
            </a:r>
          </a:p>
        </p:txBody>
      </p:sp>
      <p:pic>
        <p:nvPicPr>
          <p:cNvPr id="9" name="Content Placeholder 8">
            <a:extLst>
              <a:ext uri="{FF2B5EF4-FFF2-40B4-BE49-F238E27FC236}">
                <a16:creationId xmlns:a16="http://schemas.microsoft.com/office/drawing/2014/main" id="{BD4F8598-57F5-A73B-2360-193E7083D56B}"/>
              </a:ext>
            </a:extLst>
          </p:cNvPr>
          <p:cNvPicPr>
            <a:picLocks noGrp="1" noChangeAspect="1"/>
          </p:cNvPicPr>
          <p:nvPr>
            <p:ph sz="half" idx="1"/>
          </p:nvPr>
        </p:nvPicPr>
        <p:blipFill>
          <a:blip r:embed="rId2"/>
          <a:stretch>
            <a:fillRect/>
          </a:stretch>
        </p:blipFill>
        <p:spPr>
          <a:xfrm>
            <a:off x="745792" y="2227263"/>
            <a:ext cx="5093365" cy="3633787"/>
          </a:xfrm>
          <a:prstGeom prst="rect">
            <a:avLst/>
          </a:prstGeom>
        </p:spPr>
      </p:pic>
      <p:pic>
        <p:nvPicPr>
          <p:cNvPr id="7" name="Content Placeholder 6">
            <a:extLst>
              <a:ext uri="{FF2B5EF4-FFF2-40B4-BE49-F238E27FC236}">
                <a16:creationId xmlns:a16="http://schemas.microsoft.com/office/drawing/2014/main" id="{01F77368-2DEF-53EA-1D98-47CB7576ECE6}"/>
              </a:ext>
            </a:extLst>
          </p:cNvPr>
          <p:cNvPicPr>
            <a:picLocks noGrp="1" noChangeAspect="1"/>
          </p:cNvPicPr>
          <p:nvPr>
            <p:ph sz="half" idx="2"/>
          </p:nvPr>
        </p:nvPicPr>
        <p:blipFill>
          <a:blip r:embed="rId3"/>
          <a:stretch>
            <a:fillRect/>
          </a:stretch>
        </p:blipFill>
        <p:spPr>
          <a:xfrm>
            <a:off x="7113426" y="2227263"/>
            <a:ext cx="3572197" cy="3633787"/>
          </a:xfrm>
          <a:prstGeom prst="rect">
            <a:avLst/>
          </a:prstGeom>
        </p:spPr>
      </p:pic>
      <p:sp>
        <p:nvSpPr>
          <p:cNvPr id="5" name="Footer Placeholder 4">
            <a:extLst>
              <a:ext uri="{FF2B5EF4-FFF2-40B4-BE49-F238E27FC236}">
                <a16:creationId xmlns:a16="http://schemas.microsoft.com/office/drawing/2014/main" id="{5EC238C2-0DEA-174C-272D-FA03870EB572}"/>
              </a:ext>
            </a:extLst>
          </p:cNvPr>
          <p:cNvSpPr>
            <a:spLocks noGrp="1"/>
          </p:cNvSpPr>
          <p:nvPr>
            <p:ph type="ftr" sz="quarter" idx="11"/>
          </p:nvPr>
        </p:nvSpPr>
        <p:spPr/>
        <p:txBody>
          <a:bodyPr/>
          <a:lstStyle/>
          <a:p>
            <a:r>
              <a:rPr lang="en-US"/>
              <a:t>ahuratech.ca</a:t>
            </a:r>
            <a:endParaRPr lang="en-US" dirty="0"/>
          </a:p>
        </p:txBody>
      </p:sp>
      <p:sp>
        <p:nvSpPr>
          <p:cNvPr id="3" name="TextBox 2">
            <a:extLst>
              <a:ext uri="{FF2B5EF4-FFF2-40B4-BE49-F238E27FC236}">
                <a16:creationId xmlns:a16="http://schemas.microsoft.com/office/drawing/2014/main" id="{3EF4D166-315A-DE7B-C318-50085DE4559B}"/>
              </a:ext>
            </a:extLst>
          </p:cNvPr>
          <p:cNvSpPr txBox="1"/>
          <p:nvPr/>
        </p:nvSpPr>
        <p:spPr>
          <a:xfrm>
            <a:off x="6806547" y="5943676"/>
            <a:ext cx="4185954" cy="369332"/>
          </a:xfrm>
          <a:prstGeom prst="rect">
            <a:avLst/>
          </a:prstGeom>
          <a:noFill/>
        </p:spPr>
        <p:txBody>
          <a:bodyPr wrap="none" rtlCol="0">
            <a:spAutoFit/>
          </a:bodyPr>
          <a:lstStyle/>
          <a:p>
            <a:r>
              <a:rPr lang="en-CA" dirty="0"/>
              <a:t>https://antifraudcentre-centreantifraude.ca/</a:t>
            </a:r>
          </a:p>
        </p:txBody>
      </p:sp>
    </p:spTree>
    <p:extLst>
      <p:ext uri="{BB962C8B-B14F-4D97-AF65-F5344CB8AC3E}">
        <p14:creationId xmlns:p14="http://schemas.microsoft.com/office/powerpoint/2010/main" val="37724117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nvGrpSpPr>
          <p:cNvPr id="14" name="Group 13">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Rectangle 14">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15">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16">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le 1">
            <a:extLst>
              <a:ext uri="{FF2B5EF4-FFF2-40B4-BE49-F238E27FC236}">
                <a16:creationId xmlns:a16="http://schemas.microsoft.com/office/drawing/2014/main" id="{0F87E73C-2B1A-4602-BFBE-CFE1E55D9B38}"/>
              </a:ext>
            </a:extLst>
          </p:cNvPr>
          <p:cNvSpPr>
            <a:spLocks noGrp="1"/>
          </p:cNvSpPr>
          <p:nvPr>
            <p:ph type="ctrTitle"/>
          </p:nvPr>
        </p:nvSpPr>
        <p:spPr>
          <a:xfrm>
            <a:off x="8296275" y="1419226"/>
            <a:ext cx="3081576" cy="1746762"/>
          </a:xfrm>
        </p:spPr>
        <p:txBody>
          <a:bodyPr>
            <a:normAutofit/>
          </a:bodyPr>
          <a:lstStyle/>
          <a:p>
            <a:r>
              <a:rPr lang="en-US" dirty="0">
                <a:solidFill>
                  <a:srgbClr val="FFFFFF"/>
                </a:solidFill>
              </a:rPr>
              <a:t>Thank You</a:t>
            </a:r>
          </a:p>
        </p:txBody>
      </p:sp>
      <p:sp>
        <p:nvSpPr>
          <p:cNvPr id="3" name="Subtitle 2">
            <a:extLst>
              <a:ext uri="{FF2B5EF4-FFF2-40B4-BE49-F238E27FC236}">
                <a16:creationId xmlns:a16="http://schemas.microsoft.com/office/drawing/2014/main" id="{A9CB511D-EA45-4336-847C-1252667143B5}"/>
              </a:ext>
            </a:extLst>
          </p:cNvPr>
          <p:cNvSpPr>
            <a:spLocks noGrp="1"/>
          </p:cNvSpPr>
          <p:nvPr>
            <p:ph type="subTitle" idx="1"/>
          </p:nvPr>
        </p:nvSpPr>
        <p:spPr>
          <a:xfrm>
            <a:off x="8296275" y="3505095"/>
            <a:ext cx="3081576" cy="2629006"/>
          </a:xfrm>
        </p:spPr>
        <p:txBody>
          <a:bodyPr>
            <a:normAutofit/>
          </a:bodyPr>
          <a:lstStyle/>
          <a:p>
            <a:r>
              <a:rPr lang="en-US" dirty="0">
                <a:solidFill>
                  <a:schemeClr val="bg2"/>
                </a:solidFill>
              </a:rPr>
              <a:t>Ahuratech.ca</a:t>
            </a:r>
          </a:p>
          <a:p>
            <a:endParaRPr lang="en-US" dirty="0">
              <a:solidFill>
                <a:schemeClr val="bg2"/>
              </a:solidFill>
            </a:endParaRPr>
          </a:p>
          <a:p>
            <a:endParaRPr lang="en-US" dirty="0">
              <a:solidFill>
                <a:schemeClr val="bg2"/>
              </a:solidFill>
            </a:endParaRPr>
          </a:p>
        </p:txBody>
      </p:sp>
      <p:pic>
        <p:nvPicPr>
          <p:cNvPr id="5" name="Picture 4" descr="Digital Numbers">
            <a:extLst>
              <a:ext uri="{FF2B5EF4-FFF2-40B4-BE49-F238E27FC236}">
                <a16:creationId xmlns:a16="http://schemas.microsoft.com/office/drawing/2014/main" id="{A21EA617-6D48-425F-97A8-7FEC82C8F4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89" r="9642" b="1"/>
          <a:stretch/>
        </p:blipFill>
        <p:spPr>
          <a:xfrm>
            <a:off x="446534" y="723899"/>
            <a:ext cx="7498616" cy="5676901"/>
          </a:xfrm>
          <a:prstGeom prst="rect">
            <a:avLst/>
          </a:prstGeom>
        </p:spPr>
      </p:pic>
      <p:sp>
        <p:nvSpPr>
          <p:cNvPr id="4" name="Footer Placeholder 3">
            <a:extLst>
              <a:ext uri="{FF2B5EF4-FFF2-40B4-BE49-F238E27FC236}">
                <a16:creationId xmlns:a16="http://schemas.microsoft.com/office/drawing/2014/main" id="{8A32BE34-C955-15F2-CC48-CE43ADD2ADA9}"/>
              </a:ext>
            </a:extLst>
          </p:cNvPr>
          <p:cNvSpPr>
            <a:spLocks noGrp="1"/>
          </p:cNvSpPr>
          <p:nvPr>
            <p:ph type="ftr" sz="quarter" idx="11"/>
          </p:nvPr>
        </p:nvSpPr>
        <p:spPr/>
        <p:txBody>
          <a:bodyPr/>
          <a:lstStyle/>
          <a:p>
            <a:r>
              <a:rPr lang="en-US"/>
              <a:t>ahuratech.ca</a:t>
            </a:r>
            <a:endParaRPr lang="en-US" dirty="0"/>
          </a:p>
        </p:txBody>
      </p:sp>
    </p:spTree>
    <p:extLst>
      <p:ext uri="{BB962C8B-B14F-4D97-AF65-F5344CB8AC3E}">
        <p14:creationId xmlns:p14="http://schemas.microsoft.com/office/powerpoint/2010/main" val="3501347425"/>
      </p:ext>
    </p:extLst>
  </p:cSld>
  <p:clrMapOvr>
    <a:masterClrMapping/>
  </p:clrMapOvr>
</p:sld>
</file>

<file path=ppt/theme/theme1.xml><?xml version="1.0" encoding="utf-8"?>
<a:theme xmlns:a="http://schemas.openxmlformats.org/drawingml/2006/main" name="Custom">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f56390039_win32_fixed.potx" id="{08D75CB0-AD9B-4834-8559-901094BB0ABE}" vid="{3B3EDB20-B381-4B6C-99AC-7C5CDA2B40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91575F-4C21-47C4-8D13-EB9BE66B536F}">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342D3C2F-55A5-48C0-9D5A-95C7FF0389D0}">
  <ds:schemaRefs>
    <ds:schemaRef ds:uri="http://schemas.microsoft.com/sharepoint/v3/contenttype/forms"/>
  </ds:schemaRefs>
</ds:datastoreItem>
</file>

<file path=customXml/itemProps3.xml><?xml version="1.0" encoding="utf-8"?>
<ds:datastoreItem xmlns:ds="http://schemas.openxmlformats.org/officeDocument/2006/customXml" ds:itemID="{792209EB-3212-4116-B574-D1F56C7C49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Tech design</Template>
  <TotalTime>2826</TotalTime>
  <Words>2711</Words>
  <Application>Microsoft Office PowerPoint</Application>
  <PresentationFormat>Widescreen</PresentationFormat>
  <Paragraphs>443</Paragraphs>
  <Slides>37</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Calibri</vt:lpstr>
      <vt:lpstr>Gill Sans MT</vt:lpstr>
      <vt:lpstr>Wingdings 2</vt:lpstr>
      <vt:lpstr>Custom</vt:lpstr>
      <vt:lpstr>Scams awareness </vt:lpstr>
      <vt:lpstr>Meet the team</vt:lpstr>
      <vt:lpstr>Meet the team</vt:lpstr>
      <vt:lpstr>Today we’ll cover</vt:lpstr>
      <vt:lpstr>Scam Losses &amp; Prevalence (Canada, 2024)</vt:lpstr>
      <vt:lpstr>Loss reports by age</vt:lpstr>
      <vt:lpstr>How scammers operate</vt:lpstr>
      <vt:lpstr>Most Common Scams Right Now</vt:lpstr>
      <vt:lpstr>Next</vt:lpstr>
      <vt:lpstr>Government Impersonation (CRA / IRS / Immigration)</vt:lpstr>
      <vt:lpstr>Bank Fraud Department Scam</vt:lpstr>
      <vt:lpstr>Tech Support Scam</vt:lpstr>
      <vt:lpstr>Family / Emergency Scam</vt:lpstr>
      <vt:lpstr>Gift Card Scam</vt:lpstr>
      <vt:lpstr>Fake Package Delivery</vt:lpstr>
      <vt:lpstr>Utility / Service Provider Scam</vt:lpstr>
      <vt:lpstr>Online Shopping / Marketplace Scam</vt:lpstr>
      <vt:lpstr>Romance Scam</vt:lpstr>
      <vt:lpstr>Subscription Renewal Scam</vt:lpstr>
      <vt:lpstr>Golden Rule</vt:lpstr>
      <vt:lpstr>Real-life Examples</vt:lpstr>
      <vt:lpstr>Real-life Examples</vt:lpstr>
      <vt:lpstr>Real-life Examples</vt:lpstr>
      <vt:lpstr>Real-life Examples</vt:lpstr>
      <vt:lpstr>Real-life Examples</vt:lpstr>
      <vt:lpstr>If You’ve Been Scammed: What to Do</vt:lpstr>
      <vt:lpstr>Where Scammers Get Your Information</vt:lpstr>
      <vt:lpstr>How to Reduce Data Exposure (Practical Tips)</vt:lpstr>
      <vt:lpstr>Password Managers</vt:lpstr>
      <vt:lpstr>Two-Factor Authentication (2FA)</vt:lpstr>
      <vt:lpstr>🚩 Important 2FA Safety Tip</vt:lpstr>
      <vt:lpstr>Reduce Scam Calls on iPhone: Silence Unknown Callers</vt:lpstr>
      <vt:lpstr>Reduce Scam Calls on iPhone: Silence Unknown Callers</vt:lpstr>
      <vt:lpstr>Seraph secure</vt:lpstr>
      <vt:lpstr>Be Safe Out There </vt:lpstr>
      <vt:lpstr>Canadian Anti-Fraud Centre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Ali Bahaloo</dc:creator>
  <cp:lastModifiedBy>Ali Bahaloo</cp:lastModifiedBy>
  <cp:revision>1</cp:revision>
  <dcterms:created xsi:type="dcterms:W3CDTF">2025-12-01T23:51:01Z</dcterms:created>
  <dcterms:modified xsi:type="dcterms:W3CDTF">2026-01-08T00:30:50Z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